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49"/>
  </p:notesMasterIdLst>
  <p:sldIdLst>
    <p:sldId id="256" r:id="rId2"/>
    <p:sldId id="410" r:id="rId3"/>
    <p:sldId id="463" r:id="rId4"/>
    <p:sldId id="398" r:id="rId5"/>
    <p:sldId id="411" r:id="rId6"/>
    <p:sldId id="465" r:id="rId7"/>
    <p:sldId id="464" r:id="rId8"/>
    <p:sldId id="412" r:id="rId9"/>
    <p:sldId id="420" r:id="rId10"/>
    <p:sldId id="413" r:id="rId11"/>
    <p:sldId id="414" r:id="rId12"/>
    <p:sldId id="466" r:id="rId13"/>
    <p:sldId id="415" r:id="rId14"/>
    <p:sldId id="416" r:id="rId15"/>
    <p:sldId id="395" r:id="rId16"/>
    <p:sldId id="394" r:id="rId17"/>
    <p:sldId id="467" r:id="rId18"/>
    <p:sldId id="468" r:id="rId19"/>
    <p:sldId id="417" r:id="rId20"/>
    <p:sldId id="418" r:id="rId21"/>
    <p:sldId id="469" r:id="rId22"/>
    <p:sldId id="470" r:id="rId23"/>
    <p:sldId id="419" r:id="rId24"/>
    <p:sldId id="421" r:id="rId25"/>
    <p:sldId id="422" r:id="rId26"/>
    <p:sldId id="423" r:id="rId27"/>
    <p:sldId id="433" r:id="rId28"/>
    <p:sldId id="435" r:id="rId29"/>
    <p:sldId id="424" r:id="rId30"/>
    <p:sldId id="471" r:id="rId31"/>
    <p:sldId id="425" r:id="rId32"/>
    <p:sldId id="427" r:id="rId33"/>
    <p:sldId id="428" r:id="rId34"/>
    <p:sldId id="429" r:id="rId35"/>
    <p:sldId id="472" r:id="rId36"/>
    <p:sldId id="430" r:id="rId37"/>
    <p:sldId id="431" r:id="rId38"/>
    <p:sldId id="432" r:id="rId39"/>
    <p:sldId id="473" r:id="rId40"/>
    <p:sldId id="474" r:id="rId41"/>
    <p:sldId id="475" r:id="rId42"/>
    <p:sldId id="434" r:id="rId43"/>
    <p:sldId id="436" r:id="rId44"/>
    <p:sldId id="476" r:id="rId45"/>
    <p:sldId id="462" r:id="rId46"/>
    <p:sldId id="399" r:id="rId47"/>
    <p:sldId id="409"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83" d="100"/>
          <a:sy n="83" d="100"/>
        </p:scale>
        <p:origin x="1109"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4:19:18.210"/>
    </inkml:context>
    <inkml:brush xml:id="br0">
      <inkml:brushProperty name="width" value="0.05" units="cm"/>
      <inkml:brushProperty name="height" value="0.05" units="cm"/>
      <inkml:brushProperty name="fitToCurve" value="1"/>
    </inkml:brush>
  </inkml:definitions>
  <inkml:trace contextRef="#ctx0" brushRef="#br0">0 0 0,'17'0'31,"0"0"-15,0 0 0,0 0-16,0 16 15,0-16-15,0 0 16,0 0 0,0 0-16,17 0 0,-17 0 15,-1 0-15,1 17 16,17-17-16,-17 0 0,0 0 15,0 0-15,0 17 16,17-17-16,-17 0 0,0 0 16,0 0-16,17 0 0,-18 0 15,1 0-15,0 17 16,17-17-16,-17 0 0,0 0 16,17 0-16,-17 0 0,17 0 15,-17 0-15,17 0 16,-1 0-16,-16 0 0,17 0 15,-17 0-15,17 17 16,-17-17-16,17 0 0,-17 0 16,0 0-16,0 0 0,0 0 15,-1 0 1,1 0-16,0 0 16,0 0-1,0 0-15,0 0 16,0 0-16,0 0 15,0 0 1,0 0 0,0 0 15,-17-17-31,17 17 16,0 0-1,0 0 1,0 0-1,-34 0 32</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4:21:10.930"/>
    </inkml:context>
    <inkml:brush xml:id="br0">
      <inkml:brushProperty name="width" value="0.05" units="cm"/>
      <inkml:brushProperty name="height" value="0.05" units="cm"/>
      <inkml:brushProperty name="fitToCurve" value="1"/>
    </inkml:brush>
  </inkml:definitions>
  <inkml:trace contextRef="#ctx0" brushRef="#br0">170 0 0,'0'17'0,"-17"-17"31,0 16-31,17 1 16,0 0 0,0 0-16,0 0 15,17 0-15,-17 0 0,0 0 16,17 17-16,-17 0 15,0 0-15,0-1 0,0 1 16,0 0-16,17 17 16,-17-17-16,0 0 0,0 0 15,0-1-15,0 1 0,0 0 16,0-17-16,0 17 16,0-17-16,0 0 0,0 0 15,0 0 1,0-34 15</inkml:trace>
  <inkml:trace contextRef="#ctx0" brushRef="#br0" timeOffset="325">0 609 0,'0'17'47,"17"-17"-47,0 0 16,0 0-1,-17 17-15,17-17 16,0 0-16,0 17 16,0-17-16,0 17 15,0 0-15,0-17 16,0 17-16,0-17 0,0 17 16,0-17-1</inkml:trace>
  <inkml:trace contextRef="#ctx0" brushRef="#br0" timeOffset="643">373 558 0,'-17'0'16,"17"17"62,0 0-78,-17 0 16,0 0-16,17 0 15,-17 0-15,0 0 0,17 0 16,-17 0-16,0 17 0,17-17 16,-16 0-16</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4:21:28.474"/>
    </inkml:context>
    <inkml:brush xml:id="br0">
      <inkml:brushProperty name="width" value="0.05" units="cm"/>
      <inkml:brushProperty name="height" value="0.05" units="cm"/>
      <inkml:brushProperty name="fitToCurve" value="1"/>
    </inkml:brush>
  </inkml:definitions>
  <inkml:trace contextRef="#ctx0" brushRef="#br0">271 339 0,'17'-17'31,"0"17"-16,16 0-15,18-17 0,0 17 16,34 0-16,16-17 16,18 17-16,16-17 0,18 17 15,-1-17-15,34 1 0,-16-1 16,16 0-16,0 17 16,1-17-16,-35 0 0,0 0 15,-33 17-15,-18-17 16,-33 17-16,-17 0 0,-17 0 15,-17 0-15,0 0 0,-34 0 32,0 0-32,0 0 15,0 0-15,0 0 16</inkml:trace>
  <inkml:trace contextRef="#ctx0" brushRef="#br0" timeOffset="359">2574 34 0,'0'-17'16,"-17"17"-16,17-17 15,17 17 16,0 17-15,0-17-16,16 0 0,1 17 16,0-17-16,0 17 0,0-17 15,0 17-15,0-17 16,-17 0-16,-1 17 0,1-17 16,0 0-16,0 17 15,-34 0 1,0-17-16,0 17 15,1 0-15,-1 0 16,0 0-16,0 0 0,-17 0 16,17 16-16,-17-16 15,17 0-15</inkml:trace>
  <inkml:trace contextRef="#ctx0" brushRef="#br0" timeOffset="1625">118 898 0,'0'-17'16,"0"34"30,0 0-46,0 0 16,0 0-16,17 0 0,-17 0 16,0 16-16,0-16 15,0 17-15,0-17 0,0 0 16,0 0-16,0 0 0,-17-34 31,17 0-15,-17 0-16,17-17 15,-17 0-15,17 1 0,-16-1 16,16 0-16,-17 0 0,17 0 16,0 0-16,0 0 15,17 1-15,-1-1 0,1 17 16,0 17-16,17 0 16,0 0-16,-17 0 0,17 0 15,-17 17-15,17 0 16,-34 16-16,17-16 0,-17 17 15,0 0-15,-17 0 0,0-17 16,0 17-16,-17-17 16,0 0-16,0 0 0,0 0 15,0-17-15,1 0 0,16 0 16,0 0-16,0 0 16,17-17-16,17 17 15,0 0-15,0 0 16,16 0-16,1 0 0,-17 17 15,17-1-15,0-16 16,-17 34-16,17-17 0,-17 0 16,17 0-16,-17 0 0,-1 0 15,1-17-15,0 0 16,0 0-16</inkml:trace>
  <inkml:trace contextRef="#ctx0" brushRef="#br0" timeOffset="2004">508 983 0,'17'0'62,"0"0"-62,0 0 0,0 0 16,-1 0-16,18 0 0,-17-17 15,17 17-15,-17 0 16,0-17-16,0 17 0,-17-17 16,0 0-16,0 0 15,0 0-15,-17 0 16,0 17-16,-17-17 0,17 17 16,0 0-16,-17 0 15,18 0-15,-1 17 0,0 0 16,0-17-16,17 34 15,0-17-15,0 0 0,0 0 16,17 0-16,-17 0 0,17-17 16,0 16-16,-1 1 15,18-17-15,-17 0 0,17 17 16,-17-17-16</inkml:trace>
  <inkml:trace contextRef="#ctx0" brushRef="#br0" timeOffset="2429">965 966 0,'17'0'0,"0"-17"0,0 0 16,0 0-16,0 0 15,-17 0-15,0 0 16,17 0 0,-17 0-16,-17 17 15,0 0-15,0-17 16,0 17-16,0 0 0,0 0 15,0 0-15,0 0 0,0 17 16,0-17-16,17 17 16,-17 0-16,17 0 0,-17 0 15,17 0-15,0 0 16,17 0-16,0 0 16,0-17-16,-17 17 15,17-17-15,0 0 16,0 0-16,-17-17 0,17 17 15,0-17-15,0 0 16,-17 0 0,17 17-16,0 0 31,0 17-15,-17 0-16,17-17 15,-1 17-15,-16 0 0,17-17 16,0 17-16</inkml:trace>
  <inkml:trace contextRef="#ctx0" brushRef="#br0" timeOffset="2897">1405 898 0,'17'0'15,"-17"-17"-15,17 17 16,-17-17-16,17 0 15,-17 0 1,-17 17-16,0-17 16,0 17-16,0 0 15,0 0-15,0 17 0,-16-17 0,16 17 16,0 0 0,0-17-16,17 17 0,-17 0 15,17 0-15,17-17 16,-17 17-16,17-17 15,0 17-15,0-17 0,0 0 16,-1 0-16,1 0 0,0 0 16,0-17-16,0 17 15,0-17-15,-17-17 0,17 17 16,-17 0-16,0-17 16,0 0-16,0 1 0,0-1 15,-17 0-15,17 0 0,-17 17 16,17-17-16,17 68 31,-17-17-31,17 17 16,0 0-16,0 0 15,0 16-15,0-16 0,0 17 16,0-17-16,0 0 16,0-17-16,-17 0 0</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4:21:40.918"/>
    </inkml:context>
    <inkml:brush xml:id="br0">
      <inkml:brushProperty name="width" value="0.05" units="cm"/>
      <inkml:brushProperty name="height" value="0.05" units="cm"/>
      <inkml:brushProperty name="fitToCurve" value="1"/>
    </inkml:brush>
  </inkml:definitions>
  <inkml:trace contextRef="#ctx0" brushRef="#br0">4217 0 0,'17'0'15,"-17"17"16,0 0-15,-17-17 15,0 17-31,0-17 0,-17 0 16,-16 17-16,-1-17 0,0 17 16,-17 0-16,1-17 15,-18 17-15,0 0 0,1 0 16,-1 0-16,0 0 15,1-1-15,-1 1 0,0 0 16,17-17-16,18 17 0,-1 0 16,17-17-16,17 0 15,0 0-15,34 0 32,0 0-17,0 0-15,0 0 16,-34 17 46,17 0-46,0 0-16,0 0 16,0 0-16,0 0 0,-17 17 15,17 0-15,0 16 16,-17 1-16,17 0 0,-17 0 15,0 16-15,17-16 0,-17 34 16,0-17-16,0-1 16,0 1-16,17 17 0,-16-17 15,-1-1-15,17 1 16,-17-17-16,17 17 0,-17-18 16,17 1-16,-17 0 0,0-17 15,17 17-15,-17-18 16,0 1-16,0 0 0,17-17 15,-17 0-15,17 0 16,-17 0-16,17 0 0,-17-17 16,0 0 15,0 0 47,0 0-78,-16 0 16,16 0-16,-17 0 0,-17 0 15,0 17-15,-17-17 16,-16 17-16,-18 0 0,1 0 16,-35 16-16,1 1 15,-18-17-15,1 34 0,-17-17 16,16 0-16,1 0 15,-1 0-15,35-1 0,-18 1 16,35 0-16,-1 0 0,17-17 16,18 0-16,16 0 15,0 0-15,34-17 0,0 0 16,0 17-16,0-17 0,34 0 31,0-17-31,0 17 31,-17-17-31,17 17 0</inkml:trace>
  <inkml:trace contextRef="#ctx0" brushRef="#br0" timeOffset="377">475 2100 0,'-17'0'0,"0"0"16,-17 0-16,0 0 0,17 0 15,-17 0-15,18 0 0,-1 0 16,0 0 0,0 17-1,17 0-15,-17 0 16,17 0-16,-17 17 15,-17-1-15,17 1 0,-17 0 16,17 0-16,-17 0 16,1 17-16,16-17 0,0-1 15,0 1-15,17-17 0,0 0 16,0 0-16,17 0 16,0-17-16,0 17 0,16-17 15,-16 0-15,34 0 16,-17 0-16,0 0 0,0 0 15,0 0-15,-1 0 16</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4:21:42.577"/>
    </inkml:context>
    <inkml:brush xml:id="br0">
      <inkml:brushProperty name="width" value="0.05" units="cm"/>
      <inkml:brushProperty name="height" value="0.05" units="cm"/>
      <inkml:brushProperty name="fitToCurve" value="1"/>
    </inkml:brush>
  </inkml:definitions>
  <inkml:trace contextRef="#ctx0" brushRef="#br0">0 170 0,'0'-17'15,"0"0"1,17 17 47,-17 17-63,0 0 15,17 0-15,-17 17 0,17-1 16,0 1-16,-17 0 0,17 17 15,-17-17-15,16 0 16,1 0-16,0-1 0,-17-16 16,17 0-16</inkml:trace>
  <inkml:trace contextRef="#ctx0" brushRef="#br0" timeOffset="443">372 271 0,'0'-17'0,"0"0"15,0 1 1,-17 16-1,17 16 1,0 1-16,0 0 16,0 0-1,0 17-15,0-17 0,17 0 16,0 0-16,0 0 16,0 0-16,0 0 0,0-17 15,0 0-15,0 0 16,0-17-16,0 17 0,0-17 15,0 0-15,-17-17 0,0 17 16,0 0-16,0-17 16,-17 17-16,0 0 0,0 1 15,0-1-15,0 0 16,0 17-16,-17 0 0,17 17 16,0 0-16,0-17 0,17 16 15,0 1-15,0 0 16,0 0-16</inkml:trace>
  <inkml:trace contextRef="#ctx0" brushRef="#br0" timeOffset="864">813 204 0,'-17'0'16,"0"0"-1,0 0-15,0 0 16,17 17-16,-17-17 16,17 16-16,-17 1 15,17 0-15,0 0 0,0 0 16,0 0-16,0 0 0,17 0 15,0-17-15,0 17 16,17-17-16,0 0 0,-17-17 16,16 0-16,-16 0 15,0 0-15,0 0 0,0 0 16,-17-17-16,0 18 0,0-1 16,-17 0-16,0 0 15,0 0-15,0 17 0,-16-17 16,16 17-16,0 0 15,0 17-15,0 0 0,17 0 16,0 0-16</inkml:trace>
  <inkml:trace contextRef="#ctx0" brushRef="#br0" timeOffset="1116">1067 34 0,'0'-17'0,"17"0"15,0 34 32,-17 0-47,16 0 16,-16 17-16,17-17 0,0 17 15,-17 0-15,17 0 0,0-1 16,0-16-16,-17 17 16,17-17-16</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4:20:19.900"/>
    </inkml:context>
    <inkml:brush xml:id="br0">
      <inkml:brushProperty name="width" value="0.05" units="cm"/>
      <inkml:brushProperty name="height" value="0.05" units="cm"/>
      <inkml:brushProperty name="fitToCurve" value="1"/>
    </inkml:brush>
  </inkml:definitions>
  <inkml:trace contextRef="#ctx0" brushRef="#br0">75 203 0,'-17'0'78,"0"17"-62,0 0-16,0 0 16,17 0-16,0 0 15,0 0-15,0 0 16,0 0-16,17 0 0,-17 0 15,17 0-15,0-1 16,17-16-16,-18 17 0,1-17 16,17 0-16,-17 0 0,0 0 15,17-17-15,-34 1 16,17 16-16,0-17 0,-17 0 16,0 0-1,-17 0-15,0 0 0,0 0 16,0 0-16,0 17 0,-17-17 15,17 0-15,0 0 16,-16 17-16,16-17 0,0 0 16,0 17-16,17-17 0,-17 17 15,17-17-15,0 1 16,0-1-16,17 17 0,-17-17 16,17 0-16,0 0 15,0 0-15,0 0 0,-1 17 16,-16-17-16,17 17 15,-17-17-15,17 17 0,0 17 16,-17 0-16,0 0 16,17 17-1,-17-17-15,0 0 0,0 0 16,0-1-16,0 1 0,0 0 16,0 0-16,0 0 15,-17 0-15</inkml:trace>
  <inkml:trace contextRef="#ctx0" brushRef="#br0" timeOffset="522">447 136 0,'0'-17'16,"-17"17"15,0 0 0,17 17-31,-17-17 16,17 16-16,0 1 16,-17 0-16,17 0 0,0 0 15,0 0-15,0 0 16,17 0-16,0 0 16,0-17-16,0 0 15,0 0-15,0 0 16,0 0-16,0 0 0,-17-17 15,17 0-15,0 17 16,-17-17-16,0 0 0,0 0 16,0 0-16,0 0 15,-17 0-15,0 17 16,17-16-16,-17 16 0,0 0 16,0 0-1,0 0-15,0 16 16,17 1-1,17-17 1</inkml:trace>
  <inkml:trace contextRef="#ctx0" brushRef="#br0" timeOffset="971">752 85 0,'-17'0'47,"0"17"-31,0 0-1,17 0-15,0-1 16,-17-16-16,17 17 0,0 0 16,0 0-16,17-17 15,-17 17-15,17 0 0,0-17 16,-17 17-16,17-17 16,0 0-16,0 0 0,0 0 15,0 0-15,0-17 0,0 17 16,-17-17-16,16 0 15,-16 0-15,0 0 0,0 0 16,0 1-16,-16-1 0,16 0 16,-17 17-16,-17-17 15,17 17-15,0 0 0,-17 0 16,17 0-16,0 17 16,0 0-16,0 0 0</inkml:trace>
  <inkml:trace contextRef="#ctx0" brushRef="#br0" timeOffset="90482">176 508 0,'-17'0'0,"17"-17"16,-17 17-16,34 0 31,0 0-15,17 0-16,17-17 15,0 17-15,16 0 0,1-17 16,17 0-16,-1 0 16,1 0-16,0 1 0,-1-1 15,-16 0-15,-17 0 0,0 0 16,-34 17-16,17-17 16</inkml:trace>
  <inkml:trace contextRef="#ctx0" brushRef="#br0" timeOffset="90801">193 660 0,'-17'17'0,"0"0"16,34-17 0,0-17-1,0 17-15,17-17 16,0 1-16,17-1 0,16 0 16,1 0-16,0 0 0,16 0 15,18 0-15,-17 0 16,-1 0-16,1 0 0,-17 17 15,-17-17-15,-18 0 16,1 17-16,-17 0 0,0-17 16</inkml:trace>
  <inkml:trace contextRef="#ctx0" brushRef="#br0" timeOffset="93257">1209 339 0,'0'-17'63,"17"17"-32,0 0-16,0 0 1,0 0-16,0 0 16,17 0-16,-17 0 15,16 17-15,-16-17 16,34 0-16,-17 17 0,17-17 16,17 17-16,-18 0 0,18-1 15,17 18-15,-17-17 16,16 34-16,1-17 0,-17 17 15,16-17-15,-16 16 16,17 1-16,-18-17 0,18 17 16,0 0-16,-18-17 0,18 16 15,-17-16-15,0 0 16,16 17-16,-16-17 0,0 0 16,-1-1-16,1 18 0,0-17 15,0 0-15,-1 0 16,1 17-16,17-17 0,-17-1 15,-1 1-15,-16 0 16,17 0-16,0 0 0,-18 0 16,18 0-16,-17-1 0,0 1 15,-1 0-15,-16 0 16,17 0-16,0-17 0,-17 17 16,17 0-16,-1-1 15,-16-16-15,0 17 0,17 0 16,-17-17-16,0 17 0,0-17 15,-18 17-15,18-17 16,0 0-16,-17 0 0,17 16 16,-17-16-16,0-17 15,0 17-15,17 0 0,-17 0 16,0-17-16,-1 17 0,18-17 16,-17 17-16,0-17 15,0 17-15,0 0 0,0-17 16,0 17-16,17-17 15,-17 17-15,0-17 0,0 17 16,0-17-16,-1 17 0,18-17 16,-17 17-16,0-17 15,0 16-15,0-16 0,0 0 16,-17 17-16,17-17 0,0 17 16,0 0-1,0 0-15,0 0 16,-17 0-1,17-17 1,-17 17-16,17 0 16,-1-17-1,-16 17-15,17-17 32,-34-17-1</inkml:trace>
  <inkml:trace contextRef="#ctx0" brushRef="#br0" timeOffset="93743">5442 2286 0,'0'-17'0,"0"0"16,0 0-1,-16 17-15,16-17 16,-17 17 0,17 17-1,17-17-15,-17 17 16,16 0-16,1 0 0,-17 0 16,17 0-16,0 0 0,0 0 15,0 0-15,-17 17 16,17-17-16,-17-1 0,17 1 15,-17 17-15,17-17 16,-17 0-16,0 0 0,0 0 16,17 0-16,-17 0 0,0 0 15,0 0-15,0 0 16,0 0-16,-17-17 31,0 0-15,0 0-1,0 0-15,0 0 16,0 17-16,0-17 0,0 0 16,-16 16-16,-1-16 0,17 17 15,-17-17-15,0 0 16,0 17-16,17-17 0,-17 0 16,17 0-16,-16 0 15,16-17-15,0 17 0,0-17 16</inkml:trace>
  <inkml:trace contextRef="#ctx0" brushRef="#br0" timeOffset="94799">1717 136 0,'0'-17'0,"-17"17"16,0 0 0,0 17-1,0-17-15,0 0 0,-16 16 16,16-16-16,-17 17 15,17-17-15,-17 17 0,0-17 16,17 17-16,-17-17 0,17 17 16,0-17-16,1 17 15,-1-17-15,0 0 0,0 17 16,0-17 0,17 17-16,-17 0 15,17 0 1,-17 0-1,17 0 1,0 0-16,0 0 16,0 0-1,0-1-15,0 1 16,0 0-16,0 0 16,17-17-16,-17 17 0,17-17 15,-17 17-15,17 0 16,0-17-16,-17 17 0,17 0 15,0-17-15,-1 17 0,-16 0 16,17 0-16,0 17 16,0-17-16,-17 16 0</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4:21:58.274"/>
    </inkml:context>
    <inkml:brush xml:id="br0">
      <inkml:brushProperty name="width" value="0.05" units="cm"/>
      <inkml:brushProperty name="height" value="0.05" units="cm"/>
      <inkml:brushProperty name="fitToCurve" value="1"/>
    </inkml:brush>
  </inkml:definitions>
  <inkml:trace contextRef="#ctx0" brushRef="#br0">17 24 0,'0'-17'16,"-17"17"-16,34 0 31,0 0-15,0 0-16,17 0 0,17 0 15,0 0-15,16 0 16,18 0-16,0 0 0,-1 0 16,18 0-16,-34 0 0,0 0 15,-1 0-15,-33 17 16,0-17-16,-17 0 0,0 0 16,-34 0-1,17-17-15,-17 17 16,0 0-16</inkml:trace>
  <inkml:trace contextRef="#ctx0" brushRef="#br0" timeOffset="299">373 125 0,'-17'0'16,"0"0"-16,34 0 47,17 0-47,0 0 0,17 0 15,-1 0-15,1 0 0,17 0 16,-17 0-16,16 0 15,-16 0-15,0 0 0,0 0 16,-17 0-16,-17 0 16,0 0-16</inkml:trace>
</inkml:ink>
</file>

<file path=ppt/ink/ink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4:22:01.370"/>
    </inkml:context>
    <inkml:brush xml:id="br0">
      <inkml:brushProperty name="width" value="0.05" units="cm"/>
      <inkml:brushProperty name="height" value="0.05" units="cm"/>
      <inkml:brushProperty name="fitToCurve" value="1"/>
    </inkml:brush>
  </inkml:definitions>
  <inkml:trace contextRef="#ctx0" brushRef="#br0">4302 238 0,'0'16'15,"16"-16"-15,1 0 16,-17 17 0,-17-17 31,1 0-47,-1 0 0,0 0 15,-17 0-15,0-17 16,0 17-16,-34 0 0,18 0 15,-18-16-15,-17 16 0,0 0 16,1 0-16,-18 0 16,1 0-16,16 0 0,-17 0 15,-16 0-15,16 0 16,1 0-16,-18 0 0,17 0 16,-16 0-16,16 0 0,-16 0 15,16 0-15,-16 0 16,16 0-16,0-17 0,1 17 15,-1-17-15,18 17 16,-1 0-16,0 0 0,18-17 16,-1 17-16,0 0 0,17 0 15,0 0-15,1 0 16,-1 0-16,17 0 0,0 0 16,0 0-16,0 17 15,1-17-15,-1 0 0,17 0 16,-17 0-16,17 0 0,0 17 15,0-17-15,0 0 16,0 0-16,0 0 16,0 0-16,0 0 15,-16 0-15,16 0 16,0 0-16,-17 0 0,0 0 16,0 0-16,0 0 15,17 0-15,-17 0 0,1 0 16,16 0-16,-17 0 15,17 0-15,-17 0 0,17 0 16,-17 0-16,0 0 0,17-17 16,-17 17-16,1 0 15,-1 0-15,17 0 0,-17 0 16,17 0-16,0 0 16,0 0-16,0 0 31,34 0 31,0 0-30</inkml:trace>
  <inkml:trace contextRef="#ctx0" brushRef="#br0" timeOffset="588">339 17 0,'-17'0'16,"0"-17"-1,0 17 1,34 0 0,0 0-1,0 17 1,0 0 0,-34 0-1,0-17 1,0 17-16,0-17 0,-17 17 15,18 0-15,-18 0 16,0-17-16,17 17 0,-17 0 16,0 0-16,17 0 0,0 0 15,0 0-15,0-17 16,0 17-16,17-1 0,17-16 16,-17 17-1,17-17-15,0 0 0,0 0 16,0 0-16,0 17 0,0-17 15,0 0-15,0 17 16,0 0-16,-17 0 16,17 0-1,-17 0-15,0 0 0,0 0 16,0 0-16,0 0 16,17-17-1,-17 17 1,17-17-16,0 0 15,-1 0 1,1 0 0</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4:22:09.575"/>
    </inkml:context>
    <inkml:brush xml:id="br0">
      <inkml:brushProperty name="width" value="0.05" units="cm"/>
      <inkml:brushProperty name="height" value="0.05" units="cm"/>
      <inkml:brushProperty name="fitToCurve" value="1"/>
    </inkml:brush>
  </inkml:definitions>
  <inkml:trace contextRef="#ctx0" brushRef="#br0">23 155 0,'-17'0'15,"17"-17"1,17 17 31,-17 17-47,0 0 15,0 0-15,0-1 16,0 1-16,0 17 0,0-17 16,0 17-16,0-17 15,0 0-15,0 17 0,0-17 16,0 0 0,0-34-1,0 0 1,-17 0-1,17-17-15,0 17 0,0-17 16,0 17-16,0-17 0,0 1 16,0-1-16,17 0 15,-17 0-15,17 17 0,0-17 16,0 17-16,0 0 16,17 17-16,-17 0 0,0 0 15,17 0-15,-17 17 0,16-17 16,-16 17-16,0 0 15,0 0-15,0 0 0,-17 17 16,0-17-16,-17 0 16,17 0-16,-17 0 0,0-1 15,-17-16-15,18 17 0,-1-17 16,0 0-16,17 17 16,-17-17-16,34 0 31,0 17-31,0-17 15,-1 0-15,18 17 0,-17 0 16,17 0-16,-17 0 16,0-17-16,17 17 0,-17 0 15,-17 0-15,17 0 16,-17 0-16,-17 0 16,0-17-16,-17 17 0,0-17 15,17 0-15,-34 0 16,18 0-16,-1 0 0,0 0 15,17-17-15,-17 17 0,17-17 16,0 17-16,17-17 16,0 0-16</inkml:trace>
  <inkml:trace contextRef="#ctx0" brushRef="#br0" timeOffset="348">633 104 0,'0'-17'0,"17"17"15,-17-17-15,0 0 16,0 34 15,0 0-31,0 0 16,0 0-16,0 0 15,0 0-15,17 17 0,-17-18 16,0 18-16,17-17 0,-17 17 16,0-17-16,0 17 15,0-17-15,0 0 0,0 0 16,0 0-1,-17-17 1</inkml:trace>
  <inkml:trace contextRef="#ctx0" brushRef="#br0" timeOffset="750">633 205 0,'0'-16'0,"-17"-18"15,0 17-15,17 0 0,-17 0 16,17 0-16,-17 17 15,17-17-15,0 0 0,17 17 16,-17-17-16,17 17 16,0-17-16,17 17 0,-17 0 15,17 0-15,-1 0 0,1 17 16,0 0-16,0 0 16,0 0-16,0 17 0,-17 0 15,-17-17-15,17 16 16,-17 1-16,0 0 0,-17 0 15,0-17-15,-17 17 0,17-17 16,-17 17-16,0-34 16,0 17-16,17 0 0,-16-17 15,16 16-15,0-16 16,0 0-16,0 0 16,0 0 30,0 0-14</inkml:trace>
</inkml:ink>
</file>

<file path=ppt/ink/ink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4:22:05.697"/>
    </inkml:context>
    <inkml:brush xml:id="br0">
      <inkml:brushProperty name="width" value="0.05" units="cm"/>
      <inkml:brushProperty name="height" value="0.05" units="cm"/>
      <inkml:brushProperty name="fitToCurve" value="1"/>
    </inkml:brush>
  </inkml:definitions>
  <inkml:trace contextRef="#ctx0" brushRef="#br0">34 51 0,'-17'0'0,"0"0"15,34 0 17,0 0-32,17 0 15,0 0-15,0 0 16,17 0-16,-1 0 0,18 0 16,-17 0-16,17 0 0,-18-17 15,1 17-15,0 0 16,0-17-16,-17 17 0,0 0 15,-1-17-15,-16 17 0,0 0 16,0 0-16,0 0 16,0 0-16,0 0 15,-34 0 17,17 17 46,0 0-63,0 0 1,0 0-16,0 0 0,0 17 16,0-17-16,0 17 15,0 16-15,0-16 0,0 17 16,0 0-16,0 0 0,0 0 15,0-1-15,0 18 16,0-17-16,0 0 0,0 16 16,17-16-16,0 0 15,-17 0-15,17-17 0,-17 16 16,17 1-16,0-17 0,0 17 16,-17-17-16,17 0 15,0-17-15,-17 16 0,16-16 16,1 0-16,-17 0 15,17-17-15,-17 17 16,0 0 78,0 0-79,0 0 17,17-17-17,0 0-15,0 17 16,17-17-16,0 0 16,0 17-16,33-17 0,1 0 15,17 17-15,16-17 16,1 0-16,17 0 0,16 0 15,1 17-15,-1-17 0,0 0 16,1 0-16,-1 0 16,-16 0-16,-1 0 0,1 0 15,-17 0-15,-1 0 0,1 0 16,-34 0-16,-1 0 16,1 0-16,-17 0 0,0-17 15,-18 17-15,1 0 16,17 0-16,-17 0 0,0 0 15,17 0-15,-17 0 0,16 17 16,-16-17-16,17 0 16,-17 0-16,0 0 0,0 0 15,-17 0-15,-1 0 16,-32 0 31,32 0 47,1 0-63,0 0-16,0 0 1,0 0-16,0-17 16,0 17-16,0 0 15,0 0-15,0 0 0,0 0 16,0 0-16,0 0 16,0 0-1,-34 0 1,0-17-1,0 17 1,0 0-16,0-17 16</inkml:trace>
  <inkml:trace contextRef="#ctx0" brushRef="#br0" timeOffset="534">3946 1220 0,'-17'-17'0,"0"17"0,0 0 15,17-17-15,-17 17 0,17-17 16,-17 17-16,34 17 47,0 0-32,0 0 1,0-17-16,0 16 16,0 1-16,0 0 0,16-17 15,1 17-15,-17 0 0,17 0 16,0-17-16,-17 17 16,17 0-16,-17-17 0,0 17 15,0-17-15,0 17 16,-17 0-1,-17 0-15,17 0 16,-17-17-16,17 17 16,-17 0-16,17-1 0,-17 1 15,0-17-15,0 17 16,17 0-16,-17 0 0,0-17 16,0 17-16,0 0 0,0 0 15,0 0-15,0 0 16,0 0-16,1 0 15,16 0-15,-17 0 16,0 0-16,17-1 16,0-32 15,17 16-31</inkml:trace>
  <inkml:trace contextRef="#ctx0" brushRef="#br0" timeOffset="1801">4792 1389 0,'0'-17'15,"0"0"1,0 0-16,0 0 16,17 17 15,-17 17-31,0 0 0,0 0 15,0 0-15,0 0 16,0 17-16,0 0 0,17-1 16,-17 1-16,0 0 0,17 0 15,-17 0-15,0 0 16,17-17-16,-17 17 0,17-34 16,-17 16-16</inkml:trace>
  <inkml:trace contextRef="#ctx0" brushRef="#br0" timeOffset="2276">5199 1507 0,'0'-17'0,"0"1"32,-17 16-32,0 0 15,17-17-15,-17 17 16,0 0-16,0 17 16,0-1-16,0 1 15,17 0-15,-17 0 16,17 0-16,0 0 15,0 0-15,0 17 0,17-17 16,0 0 0,0 0-16,0-17 0,17 0 15,-17 0-15,0 0 0,17 0 16,-17-17-16,0 0 16,-1 0-16,-16 0 0,17 0 15,-17-17-15,0 17 16,0 0-16,-17 0 0,1 0 15,-1 1-15,0 16 0,0-17 16,0 17-16,0 0 16,0 0-16,17 17 0,-17-17 15,17 16-15,17-16 16</inkml:trace>
  <inkml:trace contextRef="#ctx0" brushRef="#br0" timeOffset="2701">5571 1440 0,'17'0'15,"0"0"1,-17-17 0,-17 34 15,0 0-31,0-17 15,17 17-15,-17-1 16,1 18-16,16-17 0,0 0 16,0 17-16,0-17 0,0 17 15,16-17-15,1 0 16,17-17-16,-17 17 0,0-17 16,17 0-16,0 0 15,-17 0-15,0-17 0,0 0 16,0 0-16,-17 0 0,0 0 15,0 0-15,0-17 16,0 17-16,-17-17 0,0 17 16,0-16-16,0 16 15,0 0-15,0 0 0,0 17 16,0 0-16,0 0 0,0 0 16,17 17-1,0 0-15,17 0 16</inkml:trace>
  <inkml:trace contextRef="#ctx0" brushRef="#br0" timeOffset="3020">5995 1372 0,'17'0'16,"0"-17"-1,-1 17 1,-16-17-16,0 34 31,0 0-31,0 0 16,0 0-16,0 0 16,0 17-16,0-17 0,0 16 15,0 1-15,0-17 0,0 17 16,0 0-16,0-17 15,0 17-15,0-17 0,0 0 16,0 0-16,0-1 16,17 1-16</inkml:trace>
</inkml:ink>
</file>

<file path=ppt/ink/ink1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4:22:39.522"/>
    </inkml:context>
    <inkml:brush xml:id="br0">
      <inkml:brushProperty name="width" value="0.05" units="cm"/>
      <inkml:brushProperty name="height" value="0.05" units="cm"/>
      <inkml:brushProperty name="fitToCurve" value="1"/>
    </inkml:brush>
  </inkml:definitions>
  <inkml:trace contextRef="#ctx0" brushRef="#br0">0 3082 0,'0'-17'16,"0"0"-1,0 0 1,0 0-16,0-17 16,0 0-16,0 0 0,0 1 15,0-35-15,16 0 0,-16-17 16,34-33-16,-17-1 16,17-16-16,0-17 0,17-18 15,0-16-15,-1 0 16,1-1-16,17 1 0,-17 17 15,16-1-15,-16 18 0,17 17 16,-17 16-16,0 17 16,-18 18-16,1 16 0,-17 17 15,0 17-15,0 1 16,0 16-16,-17 0 0,-17 17 31,17 17-31,-17 0 16</inkml:trace>
  <inkml:trace contextRef="#ctx0" brushRef="#br0" timeOffset="419">457 254 0,'-17'0'0,"17"-17"16,0 0-1,0 0-15,0 0 16,17 0-16,0 17 0,0-17 15,16 0-15,1 0 16,0 1-16,0-1 0,17 0 16,-17 17-16,0-17 15,16 0-15,-16 0 0,0 17 16,0-17-16,-17 17 0,0 0 16,0 0-16,0 0 15,0 0-15,-17 17 0,0 0 16,0 17-16,0-17 15,0 16-15,0 1 0,0 0 16,0-17-16,0 17 0,0 0 16</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4:19:20.779"/>
    </inkml:context>
    <inkml:brush xml:id="br0">
      <inkml:brushProperty name="width" value="0.05" units="cm"/>
      <inkml:brushProperty name="height" value="0.05" units="cm"/>
      <inkml:brushProperty name="fitToCurve" value="1"/>
    </inkml:brush>
  </inkml:definitions>
  <inkml:trace contextRef="#ctx0" brushRef="#br0">0 87 0,'17'0'32,"-1"0"-17,1 0 1,0-17-16,0 17 15,0 0-15,0 0 16,0-17-16,0 17 16,0 0-16,0 0 0,0 0 15,0 0-15,0 0 16,0 0-16,16 0 0,-16 0 16,17 0-16,-17 0 0,17 0 15,0 0-15,0 0 16,0 0-16,0 0 0,-1 0 15,1-17-15,0 17 16,-17 0-16,17 0 0,0 0 16,-17 0-16,17 0 0,-17 0 15,-1 0-15,1 0 16,17 0-16,-17 0 0,0 0 16,0-17-16,0 17 15,0 0-15,0 0 16,0 0-16,0 0 0,0 0 15,17 0-15,-18 0 16,1 0-16,0-17 0,0 17 16,0 0-16,0 0 0,0 0 15</inkml:trace>
</inkml:ink>
</file>

<file path=ppt/ink/ink2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4:22:40.821"/>
    </inkml:context>
    <inkml:brush xml:id="br0">
      <inkml:brushProperty name="width" value="0.05" units="cm"/>
      <inkml:brushProperty name="height" value="0.05" units="cm"/>
      <inkml:brushProperty name="fitToCurve" value="1"/>
    </inkml:brush>
  </inkml:definitions>
  <inkml:trace contextRef="#ctx0" brushRef="#br0">358 1574 0,'0'-17'31,"0"1"-31,-17-1 16,0 17-1,0 0-15,0 0 16,-17 0-16,0 17 0,0-1 15,0 18-15,1 0 16,-1 0-16,0 0 0,17 0 16,0 17-16,0-18 0,17 18 15,17-17-15,0 0 16,17 0-16,0 0 0,16 0 16,1-17-16,17-1 15,-17-16-15,17 17 0,-1-17 16,-16 0-16,17-17 0,-17 1 15,-18-1-15,1 0 16,0 0-16,-17-17 0,0 17 16,-17-17-16</inkml:trace>
  <inkml:trace contextRef="#ctx0" brushRef="#br0" timeOffset="385">781 1287 0,'0'-17'0,"-17"17"16,17-17-1,-17 0-15,0 17 16,17 17 15,17 0-15,-17 0-16,17-1 0,0 18 16,-17 0-16,17 17 0,0 0 15,0 0-15,0-18 16,0 18-16,17 0 0,-18-17 15,1 0-15,0 0 0,0-17 16,0 0-16,-17-1 16,17-16-16,0 0 15</inkml:trace>
  <inkml:trace contextRef="#ctx0" brushRef="#br0" timeOffset="648">1154 1507 0,'0'-17'15,"16"17"-15,-16-17 16,0 34 0,17 0-16,-17 0 15,0 0 1,17 16-16,-17-16 0,0 17 15,17-17-15,0 17 16,-17-17-16,17 17 0,0-17 16,-17 0-16,17-17 0,0 17 15</inkml:trace>
  <inkml:trace contextRef="#ctx0" brushRef="#br0" timeOffset="816">1170 1320 0,'0'17'31,"17"0"-15,0-17-1</inkml:trace>
  <inkml:trace contextRef="#ctx0" brushRef="#br0" timeOffset="1285">1577 1524 0,'17'0'15,"0"-17"17,0 17-1,0 0-15,-17-17-16,17 17 15,-1 0 1,1-17-16,0 17 0,-17-17 15,17 17-15,-17-17 0,0 0 16,0 0 0,0 0-16,-17 0 0,0 17 15,-16-17-15,16 17 0,-17-17 16,17 17-16,-17 0 16,17 17-16,0 0 0,0 0 15,17 17-15,0 0 16,0 0-16,0 0 0,17-1 15,0 1-15,17 0 0,-17-17 16,17 17-16,-17-17 16,16 0-16,1-17 0,-17 0 15,17 0-15,0-17 16,-17 0-16,0 0 0</inkml:trace>
  <inkml:trace contextRef="#ctx0" brushRef="#br0" timeOffset="1722">1865 1371 0,'0'-17'0,"0"0"16,0 0-16,17 0 15,0 1 1,0 16 0,-1 0-16,1 16 15,0 1-15,-17 0 16,17 17-16,-17-17 0,17 17 15,-17 0-15,17 0 16,-17 0-16,0-1 0,17-16 16,-17 0-16,0 0 15,0 0-15,0-34 16,0 0-16,0 0 16,-17-16-16,17 16 15,0-17-15,0 0 0,0 0 16,0 17-16,0-17 15,0 0-15,0 17 0,17 0 16,0 1-16,0 16 0,0 0 16,0 0-16,17 0 15,-17 16-15,16 1 0,-16 0 16,17 17-16,-17 0 16,0-17-16,0 17 0,-17 0 15,17 0-15,-17-17 0,0-1 16,0 1-16,-17-17 15</inkml:trace>
  <inkml:trace contextRef="#ctx0" brushRef="#br0" timeOffset="1993">2305 982 0,'0'-17'15,"0"0"-15,0 0 0,0 34 32,0 0-17,17 0-15,0 0 0,0 0 16,0 16-16,0 1 16,0 17-16,0-17 0,-1 17 15,1-17-15,-17 16 16,17-16-16,0 17 0,-17-17 15,17-17-15,-17 17 0,0-17 16</inkml:trace>
  <inkml:trace contextRef="#ctx0" brushRef="#br0" timeOffset="2179">2339 1253 0,'0'-17'0,"17"17"31,0 0-15,0-17-16,0 17 0,16-17 15,1 0-15,0 17 16,0-17-16,-17 17 0,17-17 16,-17 0-16,0 17 15</inkml:trace>
  <inkml:trace contextRef="#ctx0" brushRef="#br0" timeOffset="2447">2864 1151 0,'34'17'0,"-17"-17"15,0 0-15,-1 0 0,1 0 16,0 0-1,0 0-15,0 0 16,0 0-16,0-17 16,0 17-1,0 0-15,-17-17 0,17 17 16,0 0-16,0-17 16,0 17-16,0 0 15,-17-17-15</inkml:trace>
  <inkml:trace contextRef="#ctx0" brushRef="#br0" timeOffset="3139">3846 1016 0,'17'0'15,"-17"-17"-15,0 0 16,0 0-1,0 0-15,-17 0 16,17 0-16,-17 17 16,-17-17-16,17 17 0,-17-17 15,17 17-15,-16 0 16,-1 17-16,17-17 0,-17 17 16,17 0-16,17 0 0,-17 17 15,17-17-15,0 17 16,0-1-16,17-16 0,0 17 15,0-17-15,0 17 16,0-17-16,0 0 0,0 0 16,-1-17-16,1 0 0,0 0 15,17 0-15,-17 0 16,0-17-16,0 0 0,0 0 16,0-17-16,-17 0 15,17 0-15,-17 1 0,0-1 16,0 0-16,0-17 15,-17 0-15,0 17 0,0-16 16,0-1-16,0 17 0,17-17 16,-17 34-16,0-17 0,17 17 15,0 34 1,17 17 0,-17-17-16,17 17 15,0 0-15,17 17 0,-17-18 16,0 1-16,17 17 15,0-17-15,-18 17 0,1-17 16,0 0-16,0-1 0,0 1 16,-17-17-16,17 0 15,-17 0-15</inkml:trace>
  <inkml:trace contextRef="#ctx0" brushRef="#br0" timeOffset="3558">4151 965 0,'17'17'0,"0"-17"31,0-17 0,-1 17-15,-16-17-16,17 17 0,0-17 15,0 17-15,-17-17 16,0 0-16,17 0 16,-17 0-16,0 0 0,0 0 15,-17 0-15,0 0 16,0 1-16,0-1 0,1 0 16,-1 0-16,-17 17 0,17 0 15,-17 17-15,17 0 16,0 0-16,17 16 0,0-16 15,0 17-15,0 0 0,17 0 16,0 0-16,17 0 16,-17-17-16,17 16 0,-1-16 15,1 0-15,0-17 16,0 0-16,-17 0 0,17-17 16,-17 17-16,0-17 0,0-16 15</inkml:trace>
  <inkml:trace contextRef="#ctx0" brushRef="#br0" timeOffset="4062">4422 660 0,'0'-51'0,"-17"17"15,0 0-15,0 18 16,17-18-16,-17 17 0,0 17 16,17 17-1,0 0-15,0 16 16,0 1-16,17 17 0,0 0 15,-17 0-15,17 16 16,0-16-16,0 0 0,17 17 16,-18-17-16,1-1 0,0 1 15,0-17-15,0 17 16,-17-17-16,17 0 0,0-1 16,-17-16-16,17 0 15,-17 0-15,0 0 0,0-34 31,0 0-31,0 0 16,0 0-16,-17-16 0,17-1 16,0 0-16,0-17 15,-17 17-15,17-17 0,0 1 16,0-1-16,17 0 16,-17 0-16,17 17 0,-17-16 15,17 33-15,0-17 0,17 17 16,-17 0-16,0 17 15,0 0-15,-1 17 0,1 0 16,0 17-16,-17-17 16,0 16-16,0 1 0,0-17 15,-17 17-15,0-17 0,-16 17 16,16-17-16,0-17 16,0 17-16,0-17 0,0 0 15,0 0-15</inkml:trace>
  <inkml:trace contextRef="#ctx0" brushRef="#br0" timeOffset="4500">4997 812 0,'34'0'0,"-17"0"0,0 0 15,0 0-15,0 0 16,0 0-1,-17-17-15,-17 17 32,17-16-17,17 16 17,-17-17-32,0 0 15,17 17-15,-17-17 16,0 0-16,17 0 0,-17 0 15,0 0-15,0 0 16,-17 0-16,0 0 0,0 17 16,-17-17-16,17 17 0,-17 0 15,17 0-15,-16 17 16,16 0-16,0 17 0,17 0 16,0-17-16,17 17 15,0 16-15,-1-16 0,1 0 16,0 0-16,17-17 0,-17 17 15,0-17-15,0 0 16,17-17-16,-17 0 0,0 0 16,-17-17-16</inkml:trace>
  <inkml:trace contextRef="#ctx0" brushRef="#br0" timeOffset="4896">5251 694 0,'-17'-17'16,"17"0"-16,-16 0 15,16 0-15,0 0 16,0 0-16,16 34 31,1 0-31,0 0 16,0 0-16,-17 17 16,17-17-16,0 17 0,0 0 15,-17-18-15,17 1 0,-17 17 16,0-17-1,0-34 1,0 0 0,0-17-16,0 18 15,0-18-15,0 17 0,0-17 16,0 0-16,17 0 16,0 17-16,0 0 0,0 0 15,0 0-15,0 17 0,0 17 16,16-17-16,-16 34 15,0-17-15,0 17 0,0 0 16,0-17-16,-17 17 16,17 0-16,-17-18 0,17 1 15,-17 0-15,0 0 16</inkml:trace>
  <inkml:trace contextRef="#ctx0" brushRef="#br0" timeOffset="5460">6149 609 0,'17'0'16,"0"0"-16,-34 0 16,0-17-16,0 17 15,-17-17-15,17 17 16,0-17-16,-17 17 0,17-17 15,0 1-15,-16 16 16,16-17-16,0 17 0,0 0 16,0 0-16,0 17 15,0-17-15,17 16 16,0 18-16,-17-17 0,17 17 16,0-17-16,0 17 15,0 0-15,0-17 0,17 17 16,-17-17-16,17-1 0,0 1 15,0-17-15,0 0 16,0 0-16,0 0 0,16-17 16,-16 1-16,17-1 15,-17-17-15,0 0 0,0 0 16,-17 0-16,17-17 0,-17 17 16,0-16-16,-17-18 15,0 17-15,0 0 0,0 1 16,17-1-16,-17 0 15,0 17-15,17 17 0,-17 0 16,17 0-16,0 34 16,17 17-16,-17 0 15,17 0-15,0 17 0,0 16 16,17-16-16,-17 17 0,0 0 16,0-18-16,0 1 15,0 0-15,0-17 0,0 0 16,-17-17-16,17 0 15</inkml:trace>
  <inkml:trace contextRef="#ctx0" brushRef="#br0" timeOffset="5867">6386 609 0,'17'0'15,"0"0"-15,-17-17 16,17 17-16,-17-17 15,17 17 1,0-17 15,0 17-31,-1-17 16,1 17 0,0-16-16,0-1 0,0 0 15,-17 0-15,17-17 16,-17 17-16,0 0 0,0-17 15,0 17-15,-17 0 0,0 0 16,0 0-16,0 17 16,0 0-16,1 0 0,-1 17 15,0 0-15,0 0 16,0 17-16,17 0 0,0 17 16,0-17-16,0 16 0,0-16 15,17 0-15,0 0 16,0 0-16,0-17 0,-1 0 15,1-17-15,0 0 16,0 0-16,17-17 0,-17 0 16</inkml:trace>
  <inkml:trace contextRef="#ctx0" brushRef="#br0" timeOffset="6258">6691 508 0,'0'-34'16,"0"0"-16,0 0 0,0 17 15,0-17-15,0 17 16,0 0-16,0 0 0,0 0 15,0 34 1,17 0-16,-17 0 16,0 0-16,17 17 15,-17 0-15,17 0 0,-17 0 16,16 0-16,1-1 16,-17 1-16,0-17 0,17 0 15,0-17-15,0-17 31,-17 0-31,0-17 0,0 1 16,17-1-16,-17 0 0,0 0 16,0 0-16,0 0 15,0 0-15,0 17 0,17 0 16,0 17 0,0 17-16,17 0 0,-17 17 15,0 0-15,17 0 0,-18 0 16,1 17-16,0-18 15,0 1-15,-17-17 0,17 0 16,-17 0-16,0 0 16,0-34-1</inkml:trace>
  <inkml:trace contextRef="#ctx0" brushRef="#br0" timeOffset="6497">7131 237 0,'0'-34'0,"0"-17"15,0 17-15,0 0 0,0 0 16,0 1-16,0 16 16,-17 17-16,17 17 15,0-1 1,0 18-16,0 0 0,17 17 16,-17 0-16,17 0 0,0-1 15,0 1-15,0 0 16,0 0-16,0 0 0,0-18 15,-1 1-15,1-17 0,0 0 16,0-17-16</inkml:trace>
  <inkml:trace contextRef="#ctx0" brushRef="#br0" timeOffset="6642">7216 389 0,'-17'-17'15,"0"-17"-15,17 17 16,0 0-16,0 0 0,0 1 15,17-1-15,17 0 16,-1 17-16,1-17 0,0 0 16,17 0-16,0 17 0,-17-17 15,0 0-15</inkml:trace>
  <inkml:trace contextRef="#ctx0" brushRef="#br0" timeOffset="7413">1780 2065 0,'-17'0'16,"34"-16"-1,0 16-15,0-17 16,17 0-16,17 0 15,-1 0-15,18 0 0,17-17 16,-17 17-16,16-17 16,1 0-16,-17 17 0,-1 0 15,-16 1-15,-17-1 0,0 0 16,-51 17 0</inkml:trace>
  <inkml:trace contextRef="#ctx0" brushRef="#br0" timeOffset="7635">2170 1981 0,'16'17'0,"1"0"15,0 0 1,0 0 0,-17-1-16,17 18 0,-17-17 15,17 34-15,-17-17 16,17 17-16,-17-17 0,17 16 15,0 1-15,0 0 16,0-17-16,0 0 0,0 0 16,0-17-16,0-1 0,-1-16 15</inkml:trace>
  <inkml:trace contextRef="#ctx0" brushRef="#br0" timeOffset="8056">2694 2319 0,'0'-33'16,"17"16"-16,0 0 0,0-17 16,-17 17-16,17-17 15,-17 17-15,0 0 0,-17 0 16,0 17-16,0 17 16,-16 0-16,-1 0 15,0 0-15,0 0 0,17 17 16,-17 0-16,17-17 15,0 16-15,17-16 0,0 0 16,17 0-16,0 0 0,0 0 16,17-17-16,0 17 15,0-17-15,0 0 0,-1-17 16,1 17-16,0-17 16,-17 0-16,0 0 0,-17 0 15,17 0-15,-17 1 0,0-1 16,0 0-16,0 0 15,17 17 1,-17 17 0,17-17-16,0 17 0,0 0 15,0-1-15,16 1 0,-16 0 16,0-17-16,0 17 16,0-17-16,0 0 0,0 0 15</inkml:trace>
  <inkml:trace contextRef="#ctx0" brushRef="#br0" timeOffset="8517">3067 2049 0,'-17'-17'0,"17"-17"0,-17 17 16,0 0-16,17-17 16,-17 34-16,17-17 0,0 34 31,0 0-31,17 0 0,0 17 15,0-17-15,0 17 0,0-1 16,0 1-16,0 17 16,0-34-16,17 17 0,-34-17 15,17 0-15,-1 0 16,-16 0-16,17-17 0,-34 0 31,17-17-31,-16 0 16,-1 0-16,17 0 15,0 0-15,0 0 16,17 0-16,-1 0 0,1 0 16,0 0-16,17 17 0,0 0 15,0 0-15,0 0 16,-17 17-16,17 0 0,-17 0 16,-1 0-16,1 0 15,-17 17-15,0-17 0,-17 0 16,1 0-16,-1 16 0,-17-33 15,17 17-15,-17 0 16,0-17-16,0 0 0,17 0 16,0-17-16,0 0 15,17 1-15,0-18 0</inkml:trace>
  <inkml:trace contextRef="#ctx0" brushRef="#br0" timeOffset="8722">3473 1828 0,'0'-17'0,"17"1"16,-17 32 15,17 1-31,0 0 0,-17 0 16,34 17-16,-17 0 0,17 0 16,-17 0-16,17 0 15,-17-1-15,16 1 0,-16 0 16,0-17-16,-17 17 15,17-17-15,-17 0 0</inkml:trace>
  <inkml:trace contextRef="#ctx0" brushRef="#br0" timeOffset="9137">3829 2049 0,'17'0'31,"0"0"-15,0 16-16,0-16 15,0 0-15,17 0 0,-1 0 16,-16 0-16,17 0 0,0 0 16,0 0-16,-17-16 15,17 16-15,-17-17 16,-17 0-16,17 0 0,-17 0 15,0 0-15,0 0 0,0 0 16,-17 0-16,0 0 16,0 0-16,-17 0 0,17 17 15,-17 0-15,0 0 16,0 17-16,17 0 0,1 17 16,-1-17-16,17 17 0,0 0 15,17 0-15,-1-1 16,18 1-16,0 0 0,0 0 15,17-17-15,0 0 16,-1 0-16,1-17 0,0 0 16,0-17-16,-17 0 0,0 0 15</inkml:trace>
  <inkml:trace contextRef="#ctx0" brushRef="#br0" timeOffset="9840">1391 3640 0,'17'0'16,"-1"0"-1,1 0 1,0-17 0,17 0-16,0 17 15,0-17-15,0 1 0,0-1 16,0 17-16,-1-17 15,1 17-15</inkml:trace>
  <inkml:trace contextRef="#ctx0" brushRef="#br0" timeOffset="10567">2237 3217 0,'0'-17'16,"0"0"-16,0 0 16,0 0-16,-17 0 15,17 0-15,-17 17 16,0-17-16,1 0 15,-1 17-15,0 0 0,0 0 16,0 17-16,0 0 16,0 0-16,0 0 0,0 0 15,17 17-15,0-17 16,0 17-16,0 0 0,0 0 16,17-18-16,0 18 0,0-17 15,0 0-15,17-17 16,-17 17-16,16-17 0,-16 0 15,0-17-15,17 17 16,-17-17-16,0 0 16,-17 0-1,-17 17 1,0 17-16,-17-17 0,17 17 16,-16 0-16,16 0 15,-17 17-15,17-17 0,0 0 16,17 17-16,-17-17 0,17 0 15,0 16-15,0-16 16,17 0-16,0 0 0,0 0 16,0 0-16,17 0 15,-18 0-15,18-17 0,0 0 16,17 0-16,-17-17 16,0 0-16,17 0 0,-18 0 15,-16-17-15,17 17 0</inkml:trace>
  <inkml:trace contextRef="#ctx0" brushRef="#br0" timeOffset="10968">2440 3302 0,'0'-17'16,"0"0"-16,0 0 15,0 0-15,0 0 16,17 34-1,0-17 1,-17 17-16,34 0 16,-17 0-16,17 17 0,0-18 15,-17 18-15,17-17 0,0 17 16,-1-17-16,1 17 16,0-17-16,-17-17 0,0 17 15,0-17-15,0-17 16,-17 0-1,0 0-15,0-17 0,0 17 16,-17-17-16,17 0 16,-17 18-16,17-18 0,-17 0 15,17 0-15,-17 17 0,17 0 16,0-17-16,0 17 16,17 17-1,0 0 1,0 0-16,0 17 0,0-17 15,0 0-15</inkml:trace>
  <inkml:trace contextRef="#ctx0" brushRef="#br0" timeOffset="11382">3016 3234 0,'0'17'16,"17"-17"-16,-17 17 15,17-17 1,0 0 0,0 0-16,0 0 15,0 0-15,0 0 16,0 0-16,0-17 0,0 17 16,-1-17-16,1 17 15,0-17-15,0 0 0,-17 0 16,0 0-16,0 0 15,0 0-15,-17 17 16,0-17-16,0 17 0,1 0 16,-18 0-16,17 17 15,-17-17-15,17 17 0,0 0 16,0 0-16,17 0 0,0 0 16,0 0-16,17 0 15,-17 17-15,17-17 0,0 16 16,17-16-16,-17 0 15,0 0-15,16 0 0,-16-17 16,17 0-16,-17 0 0,0 0 16,17-17-16,-17 17 15</inkml:trace>
  <inkml:trace contextRef="#ctx0" brushRef="#br0" timeOffset="11760">3456 3200 0,'0'-17'16,"-16"0"-16,-1 17 15,0-17-15,0 0 0,0 0 16,17 0-16,-17 0 0,0 1 16,34 16-1,0 0 1,0 0-16,0 16 0,0 1 16,16 0-16,-16 0 15,17 17-15,-17-17 16,0 0-16,17 0 0,-17 17 15,0-34-15,-17 17 0,17 0 16,-34-17 15,0-17-31,0 17 0,0-17 16,17 0-16,-17 0 16,0 0-16,17-17 0,0 17 15,0-17-15,0 0 16,17 1-16,0 16 0,0-17 15,0 17-15,0 0 0,0 0 16,0 0-16,0 17 16,0 0-16</inkml:trace>
  <inkml:trace contextRef="#ctx0" brushRef="#br0" timeOffset="12372">3694 2997 0,'16'0'16,"-16"-17"-16,0 0 16,17 17-16,-17 17 47,17-17-47,-17 17 15,17 17-15,-17-17 0,17 0 16,0-1-16,-17 1 0,17 0 15,0 0-15,17-17 16,-17 17-16,0-17 0,17 0 16,-17-17-16,-1 0 15,18 0-15,-17 0 0,0 1 16,-17-1-16,17 0 0,-17 0 16,0-17-16,0 17 15,-17 0-15,0 0 16,34 34 15,-17 0-31,17 0 0,0 17 16,0 0-16,0 16 15,17-16-15,-17 17 0,0 0 16,0-17-16,0 17 16,-1-1-16,1-16 0,-17 0 15,0 0-15,0-17 0,-17 0 16,17 0-16,-16-17 15,-1 0-15,0-17 0,0 17 16,0-17-16,0-17 16,17 17-16,0-17 0,0 17 15,0-17-15,0 1 0,17 16 16,-17-17-16,17 17 16,0 0-16,0 0 0,0 0 15,-1 0-15,1 17 16,0 0-16,0-17 0,0 0 15,0 17-15,0-17 16,-17 0 0</inkml:trace>
  <inkml:trace contextRef="#ctx0" brushRef="#br0" timeOffset="13254">4862 2827 0,'0'-16'0,"-17"16"16,17-17-16,0 0 31,0 0-31,0 0 16,17 17-16,-17-17 0,17 0 16,-17 0-1,-17 0 16,0 17-31,0 0 0,0 0 16,0 0-16,-17 0 0,17 17 16,0-17-16,1 17 15,-1 0-15,17 0 16,0 17-16,0-17 0,17 16 16,-1 1-16,1-17 15,-17 17-15,34-17 0,-17 0 16,0 0-16,0 0 15,0 0-15,17-17 0,-17 0 16,0 0-16,0-17 16,0 0-16,0 0 0,-1 0 15,1 0-15,0-17 0,-17 0 16,0-33 0,0 33-16,0 0 0,0-17 0,-17 17 15,0-17 1,17 18-16,-16-1 0,-1 0 15,0 0-15,0 17 0,17 0 16,-17 0-16,34 17 16,-17 34-1,17-17-15,0 17 0,0 0 16,-1 0-16,1-1 16,0 18-16,17-17 0,-17 0 15,0 0-15,0 0 16,17 0-16,-17-17 0,0 16 15,0-16-15,0-17 0,-17 17 16,17-17-16,-1 0 16</inkml:trace>
  <inkml:trace contextRef="#ctx0" brushRef="#br0" timeOffset="14093">5251 2489 0,'0'-17'16,"-17"17"-1,17 17 17,17-17-32,-17 17 15,0 0-15,17 0 0,0 0 16,0-1-16,0 18 0,0-17 15,0 17-15,0-17 16,0 0-16,0 17 0,0-34 16,-17 17-16,17-17 0,-34-17 31,17 0-31,-17 0 16,0 0-16,0-17 15,0 17-15,0-17 0,17 1 16,-17 16-16,0-17 15,17 0-15,-17 0 0,17 17 16,0-17-16,0 17 0,17-17 16,0 17-16,-17 1 15,17 16-15,0-17 0,0 17 16,0 0-16,0 0 16,0 17-16,0-17 0,0 16 15,16 1-15,-16 0 0,0 0 16,0 0-16,0 0 15,-17 0-15,0 0 0,0 0 16,0 0-16,0 0 0,-17 0 16,17 0-16,-17 0 15,0 0-15,0-17 0,1 16 16,-1-16-16,17 17 16,-17-17-16,34 0 31,0 0-16,-1 0-15,18 0 16,-17 0-16,17 0 16,-17 17-16,17-17 0,0 17 15,-17-17-15,0 17 0,0 0 16,0 0-16,-1 0 16,-16 0-16,0 17 0,0-17 15,-16 0-15,-1 0 16,0 0-16,0-1 0,0 1 15,-17 0-15,0-17 0,17 0 16,-17 0-16,17 0 16,0-17-16,0 17 0,1-17 15,16 1-15,-17 16 16,17-17-16,0 0 16,17 17 15</inkml:trace>
</inkml:ink>
</file>

<file path=ppt/ink/ink2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6:05:46.008"/>
    </inkml:context>
    <inkml:brush xml:id="br0">
      <inkml:brushProperty name="width" value="0.05" units="cm"/>
      <inkml:brushProperty name="height" value="0.05" units="cm"/>
      <inkml:brushProperty name="fitToCurve" value="1"/>
    </inkml:brush>
  </inkml:definitions>
  <inkml:trace contextRef="#ctx0" brushRef="#br0">103 556 0,'0'-26'15,"-26"26"1,-25 0-16,25 0 31,26-25 32,26 25-48,-26-26 1,25 26-16,1 0 15,0 0 1,-1 0-16,-25 26 16,26-1-1,-26 1-15,26 0 0,-26-1 16,0 1-16,25 25 0,-25-25 16,0 0-16,26-1 15,-26 1-15,0 0 0,0-1 16,0-50 15,0-1-15,-26 0-16,26 1 15,0-27-15,0 27 0,0-27 16,26 1-16,-26 25 16,26-25-16,-26 25 0,25 1 15,1 25-15,0 0 16,-1 25-1,1 1-15,-26 0 0,26-1 16,-1 1-16,1 25 16,-26-25-16,26 25 0,-26-25 15,0 0-15,25-1 0,-25 1 16,0 0-16,0-1 16,0 1-16</inkml:trace>
  <inkml:trace contextRef="#ctx0" brushRef="#br0" timeOffset="445">847 556 0,'0'-26'16,"0"1"0,-26 25-16,0 0 31,26 25-31,-25-25 16,-1 26-16,26 0 0,-25-1 15,25 1-15,0 0 16,0-1-16,0 1 0,0 0 15,25-1-15,-25 1 16,26-26-16,-1 26 0,1-26 16,0 0-16,-1 0 15,1 0-15,0-26 16,-26 0-16,25 1 0,-25-1 16,0 0-16,-25 1 15,25-1-15,-26 0 0,0 1 16,1-1-16,-1 26 0,26-26 15,-26 26-15,1 0 16,25 26 15</inkml:trace>
  <inkml:trace contextRef="#ctx0" brushRef="#br0" timeOffset="745">1026 351 0,'-25'-26'16,"-1"0"-1,26 52 1,26-26-16,-26 26 15,25-1-15,-25 27 0,26-27 16,-26 27-16,26-1 16,-1 0-16,-25 1 0,26-1 15,-26 0-15,26 1 0,-26-27 16,25 27-16,-25-27 16,0 1-16,0 0 15</inkml:trace>
  <inkml:trace contextRef="#ctx0" brushRef="#br0" timeOffset="930">1001 659 0,'-26'0'0,"52"-26"47,-1 26-47,1 0 0,0-26 15,-1 26-15,1-25 16,0 25-16,25 0 0,-25-26 16</inkml:trace>
  <inkml:trace contextRef="#ctx0" brushRef="#br0" timeOffset="1381">1488 633 0,'-25'0'0,"50"0"78,1 0-78,0 0 15,-1 0 1,1 0-16,-26-26 16,26 26-16,-1-25 15,-25-1-15,0 0 16,0 1-16,0-1 16,-25 26-1,-1-26-15,0 26 0,1 0 16,-1 0-1,0 26-15,1-26 0,25 26 16,-26-1-16,26 1 0,0 0 16,26-1-16,-26 1 15,25 25-15,1-25 0,0 0 16,25-1-16,-25 1 16,25 0-16,-26-26 0,27 25 15,-1-25-15,0 0 0</inkml:trace>
  <inkml:trace contextRef="#ctx0" brushRef="#br0" timeOffset="2005">2181 453 0,'26'0'0,"-26"-25"32,0-1-17,-26 26 1,0 0-1,1 0-15,-1 0 16,0 26-16,1-26 0,-1 25 16,0-25-16,26 26 0,-25-26 15,25 26-15,0-1 16,25-25-16,-25 26 0,26-26 16,25 26-16,-25-26 15,25 25-15,1-25 0,-1 0 16,-25 26-16,-1-26 0,27 26 15,-27-1 1,-25 1-16,0 0 16,0-1-16,-25-25 15,-27 26-15,27 0 0,-1-1 16,-25-25-16,25 0 0,-25 0 16,25 0-16,0 0 15,1 0-15,-1-25 0</inkml:trace>
  <inkml:trace contextRef="#ctx0" brushRef="#br0" timeOffset="2346">2566 582 0,'-26'0'16,"0"0"-16,52 0 46,0 0-46,-1 0 0,1 0 16,25 0-16,-25 0 16,25-26-16,1 26 0,-27 0 15,1 0-15,0 0 16,-1-26-16</inkml:trace>
  <inkml:trace contextRef="#ctx0" brushRef="#br0" timeOffset="2916">3412 479 0,'0'-26'0,"0"1"16,0-1 15,0 0-31,-25 26 16,-1 0-1,-25 0-15,25 0 0,1 0 16,-1 26-16,-25-26 0,25 26 16,0-1-1,26 1-15,26 0 16,0-26-16,25 25 15,0-25-15,0 26 0,1-26 16,-1 26-16,0-26 0,1 25 16,-1 1-16,-25-26 15,-1 26-15,1-26 0,-26 25 16,0 1-16,-26 0 16,1-26-16,-27 25 0,27-25 15,-27 26-15,27-26 0,-27 0 16,27 0-16,-1 0 15,0-26-15,26 1 0</inkml:trace>
  <inkml:trace contextRef="#ctx0" brushRef="#br0" timeOffset="3535">3643 479 0,'0'-26'0,"0"1"32,26 25-1,0 0-15,-1 25-16,1-25 0,0 26 15,-1 0 1,1-1-16,0 1 0,-26 0 15,25-1-15,-25 1 16,0 0-16,0-1 16,-25-25-1,-1-25 1,26-1 0,0 0-16,0 1 15,0-27-15,0 27 0,0-1 16,26 0-16,-26 1 0,25-1 15,1 0-15,0 26 16,-1 0-16,1 0 16,0 26-16,-26 0 15,25-1-15,1 1 16,-26 0-16,0-1 16,-26-25-1,1-25 1,25-1-1,0 0-15,25 26 16,-25-25-16,26-27 0,0 27 16,-1-1-16,1 26 15,0-26-15,-1 26 0,1 0 16,-1 26-16,1 0 0,-26-1 16,26 1-16,-1 25 15,-25-25-15,26 25 0,-26-25 16,0 0-16,0 25 0,26-51 15,-26 26-15</inkml:trace>
  <inkml:trace contextRef="#ctx0" brushRef="#br0" timeOffset="4468">4567 505 0,'0'-26'0,"26"0"16,-1 1-1,-25-1 1,0 0-16,0 1 16,0-1-16,-25 26 15,-1-26-15,0 26 16,26-25-16,-25 25 0,-1 0 15,26 25-15,-26 1 0,26 0 16,0-1-16,-25 1 16,25 0-16,0 25 0,0-25 15,0-1-15,0 1 16,0 0-16,25-1 0,-25 1 16,26-26-16,0 0 15,-26-26 1,25 26-16,-25-25 0,26-1 15,-26 0-15,0 1 0,0-1 16,0 0-16,0 1 16,0-1-16,26 26 31,-26 26-31,25-1 16,-25 1-16,26 0 0,0-1 15,-1 1-15,1 0 16,-26-1-16,26 1 0,-1-26 15,1 26-15,0-26 16,-1 0-16,1-26 16,-26 0-16,26 1 15,-26-27-15,0 27 16,0-27-16,-26 1 0,0 0 16,26-1-16,-25 1 15,-1 0-15,0 0 0,26 25 16,-25 0-16,-1 26 0,0 0 15,26 26 1,0 0-16,0 25 0,0-26 16,26 27-16,-26-1 15,26 0-15,-1 1 0,1-1 16,0 0-16,-1-25 0,1 0 16,0-1-16,-1 1 15,27-26-15,-27 0 0,1 0 16,-1 0-16,1-26 15,0 1-15,-1-1 0,-25 0 16,26-25-16,-26 0 0,0-1 16,-26 1-16,26 0 15,-25-1-15,25 27 0,-26-26 16,26 25-16,-26 0 16,26 1-16,-25-1 0,25 52 15,0-1 1,0 1-16,0 25 15,25-25-15,-25 25 0,26 0 16,0 26-16,-1-51 16,-25 25-16,26 1 0,0-1 15,-1-25-15,-25-1 0,26 1 16</inkml:trace>
  <inkml:trace contextRef="#ctx0" brushRef="#br0" timeOffset="4842">5927 351 0,'0'-26'16,"-26"26"-16,26-26 15,-26 26-15,26-25 16,-25 25-16,-1-26 0,1 26 16,-1 0-16,0 0 0,26 26 15,-25-1-15,-1 1 16,0 0-16,26-1 0,0 27 15,0-27-15,0 1 16,0 25-16,26-25 0,0 0 16,-1-1-16,1-25 0,0 26 15,-1-26-15,1 0 16,25 0-16</inkml:trace>
  <inkml:trace contextRef="#ctx0" brushRef="#br0" timeOffset="5226">6158 402 0,'25'-26'15,"-25"1"1,-25 25-16,-1 25 31,26 1-15,0 0-16,0-1 15,0 1-15,0 0 0,0-1 16,26 1-16,-26 0 0,25-1 16,1-25-16,0 26 15,-1-26-15,1 0 0,0 0 16,-1-26-16,1 26 16,0-25-16,-26-1 15,0 0-15,0 1 0,0-1 16,-26-25-16,0 25 15,1 0-15,-1 1 0,0-1 16,1 26-16,-1-26 16,0 26-16,1 0 15,25 26-15,25 0 16</inkml:trace>
  <inkml:trace contextRef="#ctx0" brushRef="#br0" timeOffset="5731">6517 376 0,'26'0'16,"-26"-25"-16,25 25 15,-25-26-15,0 0 31,-25 26-15,-1 0-16,26 26 16,-26-26-16,26 26 0,-25-26 15,25 25-15,-26 1 16,26 0-16,0-1 16,26 1-16,-1-26 0,-25 26 15,26-26-15,0 0 16,-1 0-16,1 0 0,0 0 15,-1 0-15,1-26 16,0 26-16,-26-26 0,25 1 16,-25-1-16,0 0 0,0-25 15,0 25-15,-25-25 16,-1 0-16,0 25 0,26-25 16,-25 0-16,-1 25 15,26 0-15,0 1 16,0 50-16,26 27 15,-26-27 1,25 1-16,1 25 0,0 0 16,-1 1-16,1-27 15,-1 27-15,1-1 0,0-25 16,-1 25-16,-25-25 0,0-1 16</inkml:trace>
  <inkml:trace contextRef="#ctx0" brushRef="#br0" timeOffset="6150">7081 351 0,'26'0'78,"0"0"-78,-1 0 15,1-26-15,0 0 16,-1 26 0,-25-25-16,0-1 15,0 0 1,-25 1-16,-27 25 15,27-26-15,-1 26 16,0 0-16,1 0 16,-1 26-16,0-1 0,1 1 15,25 0-15,0-1 0,0 27 16,25-27-16,1 27 16,25-27-16,-25 1 0,51 0 15,-26-1-15,1 1 16,-1-26-16,0 0 0,1-26 15</inkml:trace>
  <inkml:trace contextRef="#ctx0" brushRef="#br0" timeOffset="7194">7902 299 0,'0'-25'31,"26"25"-31,-26-26 0,-26 26 31,1 0-15,-1 0-16,26 26 15,-26-1-15,1 27 0,25-27 16,0 27-16,0-27 0,0 27 16,25-27-16,-25 1 15,26 25-15,25-51 0,-25 26 16,0 0-16,25-26 0,-25 0 15,25 0-15,-25-26 16,25 0-16,-25 1 0,-1-1 16,-25 0-16,26 1 15</inkml:trace>
  <inkml:trace contextRef="#ctx0" brushRef="#br0" timeOffset="7559">8210 325 0,'0'-26'0,"-25"-25"16,-1 25-16,0-25 15,26 26-15,-25-1 0,25 0 16,25 52 15,-25 0-31,26-1 0,0 1 16,-1 25-16,-25 0 15,26 1-15,-26-1 0,26-25 16,-26 25-16,25-25 16,-25 25-16,26-25 0,-26-1 15,0-50 16,0-1-15,0 0-16,0-25 16,0 25-16,26 1 0,-1-27 15,1 27-15,-1 25 0,1-26 16,0 26-16,-1 0 16,1 26-16,0-1 0,-1 1 15,-25 0-15,26-1 0,0 27 16,-26-27-16,0 1 15,25 0-15,-25-1 16,26-25 0</inkml:trace>
  <inkml:trace contextRef="#ctx0" brushRef="#br0" timeOffset="7986">8826 453 0,'0'-25'15,"26"-1"1,-1 0-16,-25 1 15,26-1 1,-26 0-16,-26 26 16,1 0-1,-1 0-15,0 0 16,1 26-16,-1-26 0,26 26 16,-26-26-16,26 25 15,-25 1-15,25 0 16,0-1-16,25 1 0,1 0 15,-26-1-15,26-25 16,-1 26-16,1 0 16,0-26-16,-1 0 0,1 0 15,0-26 1,-26 0-16,25 26 16,-25-25-16,0-1 15,0 0-15,0-25 0,0 25 16,0 1-16,26-1 15,0 52 1,-26-1-16,25 1 16,1 0-16,0-1 15,-26 1-15,25 0 0,1 25 16,0-25-16,-1-1 16</inkml:trace>
  <inkml:trace contextRef="#ctx0" brushRef="#br0" timeOffset="8358">9185 402 0,'0'-26'0,"0"1"15,-25 25-15,25-26 0,25 52 32,1-1-17,-26 1-15,26 0 0,-1-1 16,-25 1-16,26 0 15,-26-1-15,25 1 0,-25 0 16,26-26-16,-26 25 16,-26-50-1,26-1 1,0 0-16,0 1 16,0-1-16,0 0 0,0 1 15,26-1-15,0 0 0,-1 1 16,1 25-1,0 0-15,-1 25 0,1-25 16,0 52-16,-26-27 16,25 1-16,-25 0 0,0-1 15,26 1-15,-26 0 0,0-1 16,0 1-16</inkml:trace>
  <inkml:trace contextRef="#ctx0" brushRef="#br0" timeOffset="8910">9775 479 0,'26'-26'0,"0"1"15,-26-1 1,0 0-16,0 1 16,-26 25-16,26-26 15,-26 26 1,1 0-16,-1 26 15,26-1-15,-26 1 16,26 0 0,0-1-1,26-25-15,0 0 16,-1 0 15,-25-25-31,26 25 16,-26 25 15,0 1-15,26 0-16,-26 25 15,25-25-15,-25 25 0,26 0 16,-26 1-16,26-1 0,-1-25 16,-25 25-16,26 0 15,-26-25-15,26 0 0,-26-1 16,0 1-16,0 0 15,-26-26-15,0 0 0,1 0 16,-1 0-16,26-26 0,-26 0 16,1 1-16,-1-1 15,26-25-15,-26-1 0,26 27 16,0-27-16,0 27 16,26-1-16,0 0 0,-1 1 15,1-1-15,0 26 0,-1-26 16,1 26-16,0 0 15,-1-25-15</inkml:trace>
  <inkml:trace contextRef="#ctx0" brushRef="#br0" timeOffset="9343">10134 505 0,'0'25'62,"26"1"-31,0-26-15,-1 0 0,1 0-16,0 0 15,-26-26 1,25 1-1,-25-1 1,0 0-16,-25 26 0,25-25 16,-26 25-16,0-26 0,1 26 15,-1 0 1,0 26-16,1-26 16,25 25-16,-26-25 0,26 26 15,0 0-15,0-1 16,0 1-16,0 0 0,26-1 15,-1 1-15,1 0 16,0-26-16,-1 25 0,1-25 16,0 0-16,-1 0 0,1 0 15,0 0 1,-26-25-16</inkml:trace>
</inkml:ink>
</file>

<file path=ppt/ink/ink2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6:06:13.513"/>
    </inkml:context>
    <inkml:brush xml:id="br0">
      <inkml:brushProperty name="width" value="0.05" units="cm"/>
      <inkml:brushProperty name="height" value="0.05" units="cm"/>
      <inkml:brushProperty name="fitToCurve" value="1"/>
    </inkml:brush>
  </inkml:definitions>
  <inkml:trace contextRef="#ctx0" brushRef="#br0">0 56 0,'25'0'46,"1"0"-30,0 0 0,-1 0-16,1 0 0,25 0 15,1-26-15,-1 26 0,0 0 16,1 0-16,-1-26 16,0 26-16,1 0 0,-27 0 15,1 0-15</inkml:trace>
</inkml:ink>
</file>

<file path=ppt/ink/ink2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6:06:36.394"/>
    </inkml:context>
    <inkml:brush xml:id="br0">
      <inkml:brushProperty name="width" value="0.05" units="cm"/>
      <inkml:brushProperty name="height" value="0.05" units="cm"/>
      <inkml:brushProperty name="fitToCurve" value="1"/>
    </inkml:brush>
  </inkml:definitions>
  <inkml:trace contextRef="#ctx0" brushRef="#br0">0 2104 0,'26'0'93,"-26"-25"-93,25 25 0,1-26 16,0 26 0,-1-26-16,27 26 0,-27-25 15,27-1-15,-27 26 16,27-26-16,-1 1 0,0 25 15,1-26-15,-1 26 0,0-26 16,0 26-16,1-25 16,-1 25-16,0 0 0,-25 0 15,0-26-15,25 26 16,-25 0-16,-1 0 16,-25-26 46,26 26-62,-26-25 16,26-1-16,-26 0 15,25 1 1,-25-1-16,0 0 0,26 1 16,-26-27-16,26 1 0,-26 0 15,25 0-15,1-1 16,-26-25-16,26 0 0,-26 0 15,25 26-15,-25-26 16,0 0-16,0 0 0,0 26 16,-25-1-16,25 1 0,0 0 15,-26 25-15,0-25 16,26 25-16,-25 1 0,25-1 16,0 0-16,-26 1 15,26-1-15,-26 0 16,26 1-16,0-1 15,0 0 1,0 1 0,0-1-1,0 0 1,0 1 15,0-1-15,0 0-1,0 1 17,26 50 30</inkml:trace>
  <inkml:trace contextRef="#ctx0" brushRef="#br0" timeOffset="426">847 283 0,'0'-26'15,"0"0"1,0 1 15,25-1-15,1 0-1,-26 1-15,26 25 0,-26-26 16,25 0-16,1 1 16,0 25-16,-26-26 15,25 26-15,-25-26 16,26 26-16,0 0 16,-26 26-16,0 0 15,25-1-15,1 1 16,-26 0-16,26 25 0,-1-25 15,1 25-15,0-25 16,-26 25-16,25-25 0,1-1 16,0 1-16</inkml:trace>
  <inkml:trace contextRef="#ctx0" brushRef="#br0" timeOffset="2274">770 2284 0,'0'26'47,"0"-1"-47,0 1 16,0-1-16,0 1 16,0 0-16,0 25 0,0-25 15,-26-1-15,26 1 0,0 0 16,0-1-16,0 1 15</inkml:trace>
  <inkml:trace contextRef="#ctx0" brushRef="#br0" timeOffset="2694">770 2386 0,'-26'0'15,"26"-25"-15,-26 25 0,26-26 16,26 26 15,0 0-15,-1 26-16,1-26 15,0 25-15,-1-25 0,1 26 16,0-26-16,-1 26 16,1-1-16,0-25 0,-1 26 15,1-26-15,0 26 16,-1-26-16,1 0 15,0 0 1,-26-26-16,0 0 16,0 1-16,0-1 15,0 0-15,0 1 16,0-1-16,0 1 0,0-1 16,0 0-16,-26 1 0,26-1 15,0 0-15,0 1 16,0 50 15,0 1-15,0 0-16,26-26 15,-26 25-15</inkml:trace>
  <inkml:trace contextRef="#ctx0" brushRef="#br0" timeOffset="2939">1411 2463 0,'26'0'15,"-26"26"1,25-26-1,1 0 32</inkml:trace>
  <inkml:trace contextRef="#ctx0" brushRef="#br0" timeOffset="3121">1796 2463 0,'-26'0'16,"52"0"0,0-25 15</inkml:trace>
  <inkml:trace contextRef="#ctx0" brushRef="#br0" timeOffset="3259">2027 2412 0,'26'0'47</inkml:trace>
  <inkml:trace contextRef="#ctx0" brushRef="#br0" timeOffset="3432">2181 2386 0</inkml:trace>
  <inkml:trace contextRef="#ctx0" brushRef="#br0" timeOffset="3774">2514 2233 0,'0'-26'16,"0"52"46,0-1-62,0 1 16,0 0-16,0-1 16,0 1-16,0-1 0,0 1 15,0 0-15,0-1 0,0 1 16</inkml:trace>
  <inkml:trace contextRef="#ctx0" brushRef="#br0" timeOffset="4141">2514 2258 0,'0'-25'15,"26"25"1,-26-26-16,26 26 15,-26 26 1,25-26-16,-25 25 16,26-25-16,0 26 0,-1-26 15,1 26-15,0-1 16,-1 1-16,1-1 0,0-25 16,-1 26-16,1-26 0,0 26 15,-1-26 1,1 0-16,-26-26 0,0 0 15,26 1 1,-26-1-16,0 1 16,0-1-16,0 0 0,-26 1 15,26-1-15,0 0 16,0 1-16,0-1 16,-26 26-16,26 26 31,0-1-16</inkml:trace>
  <inkml:trace contextRef="#ctx0" brushRef="#br0" timeOffset="4429">3181 2386 0,'0'26'16,"0"0"-1,0-52 16,0 0-15,26 26-16,0 0 16</inkml:trace>
  <inkml:trace contextRef="#ctx0" brushRef="#br0" timeOffset="4620">3464 2361 0,'25'0'15,"1"0"17,0 0-17,-1 0 17</inkml:trace>
  <inkml:trace contextRef="#ctx0" brushRef="#br0" timeOffset="4794">4054 2361 0,'25'0'46,"1"0"-30,0-26 0</inkml:trace>
  <inkml:trace contextRef="#ctx0" brushRef="#br0" timeOffset="4962">4464 2335 0,'0'26'0,"-25"-26"32,50 0-1,1 0-31</inkml:trace>
  <inkml:trace contextRef="#ctx0" brushRef="#br0" timeOffset="5243">4823 2130 0,'-25'0'16,"-1"0"-1,26 26 1,26-1-16,-26 1 16,25 25-1,-25-25-15,0 0 0,0-1 16,26 26-16,-26-25 16,0 0-16,0-1 0,0 1 15</inkml:trace>
  <inkml:trace contextRef="#ctx0" brushRef="#br0" timeOffset="5478">4849 2207 0,'0'-26'0,"0"1"15,26 25 16,-1 0-31,-25 25 16,26-25-16,0 26 16,-1 0-16,1-1 0,0 1 15,-1 0-15,1-1 0,25 1 16,-25-26-16,0 25 16,-1-25-16</inkml:trace>
  <inkml:trace contextRef="#ctx0" brushRef="#br0" timeOffset="5665">5234 2310 0,'0'-26'0,"-26"0"0,26 1 16,0-1-16,0 0 0,0 1 15,0-1-15,0 0 16,26 52 15,-26 0-31,0 25 16,26-25-16,-26 25 0,0-25 15,25 25-15,-25-26 16,0 1-16,26 0 0</inkml:trace>
  <inkml:trace contextRef="#ctx0" brushRef="#br0" timeOffset="5951">5696 2335 0,'0'26'16,"25"-26"0,1 0-1,0 0-15,-1 0 0</inkml:trace>
  <inkml:trace contextRef="#ctx0" brushRef="#br0" timeOffset="6115">6055 2386 0,'26'0'32,"-1"0"-17</inkml:trace>
  <inkml:trace contextRef="#ctx0" brushRef="#br0" timeOffset="6319">6491 2361 0,'26'0'16,"-26"25"-16,25-25 15,1 0 1,0 0-16,-1 0 0,1 0 15,25 0-15,-25 0 0,25 0 16,-25 0-16,25 0 16,-25 0-16,0 0 0,-1-25 15</inkml:trace>
</inkml:ink>
</file>

<file path=ppt/ink/ink2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6:06:46.565"/>
    </inkml:context>
    <inkml:brush xml:id="br0">
      <inkml:brushProperty name="width" value="0.05" units="cm"/>
      <inkml:brushProperty name="height" value="0.05" units="cm"/>
      <inkml:brushProperty name="fitToCurve" value="1"/>
    </inkml:brush>
  </inkml:definitions>
  <inkml:trace contextRef="#ctx0" brushRef="#br0">25 182 0,'-25'-26'16,"50"26"-1,1 0 1,0 0 0,-26 26-1,25-26-15,-25 25 0,0 27 16,0-27-16,0 27 0,0-1 16,0-26-16,0 27 15,0-1-15,0 0 0,0-25 16,0 25-16,0-25 15,0 0-15,0-1 0,0 1 16</inkml:trace>
  <inkml:trace contextRef="#ctx0" brushRef="#br0" timeOffset="325">308 182 0,'0'-26'16,"0"0"0,25 26-16,-25 26 46,0 0-46,0-1 0,0 1 16,0 0-16,0 25 16,0-25-16,0 25 0,0-26 15,0 1-15,0 25 0,0-25 16,0 0-16,0-1 16,0 1-16</inkml:trace>
  <inkml:trace contextRef="#ctx0" brushRef="#br0" timeOffset="716">539 336 0,'25'0'16,"-25"-26"-1,26 26-15,-26 26 16,-26-1-1,1 1 1,-1-26-16,0 25 0,1 1 16,-1 0-16,0-1 15,1-25-15,25 26 16,-26-26-16,26 26 31,26-26-31,-1 25 16,1-25-16,0 26 15,-1-26-15,1 26 16,25-1-16,-25-25 0,25 26 16,-25 0-16,25-26 15,-25 25-15,-26 1 0,25-26 16,1 26-16,-26-1 31,0-50-15,0-1-1</inkml:trace>
  <inkml:trace contextRef="#ctx0" brushRef="#br0" timeOffset="3222">1052 438 0,'-26'0'16,"26"-26"0,-26 26-16,1 0 15,25-25 1,25 25 0,1 0-16,-26-26 15,26 26-15,-1 0 0,1 0 16,0-25-16,-1 25 15</inkml:trace>
  <inkml:trace contextRef="#ctx0" brushRef="#br0" timeOffset="3722">1462 310 0,'0'-26'0,"0"1"15,0-1 1,0 0-16,0 1 16,0-1-16,0 0 15,0 1-15,0-1 16,0 0-16,26 1 15,-26-1 1,25 26-16,1 0 0,0 0 16,-1 0-16,1 0 15,0 0-15,-26 26 16,25-1-16,-25 1 16,0 25-16,0-25 15,-25 0-15,-1-1 0,-25 1 16,25 0-16,0-1 0,1 27 15,-1-52-15,26 25 16,-25 1-16,25-1 0,-26 1 16,26 0-1,26-1 1,-1-25-16,1 0 16,-1 26-16,1-26 15,0 0-15,25 0 16,-25 0-16,-1 0 0,1 0 15</inkml:trace>
  <inkml:trace contextRef="#ctx0" brushRef="#br0" timeOffset="4382">1796 233 0,'-26'0'16,"0"-26"0,26 52 15,26 0-15,-26-1-1,0 1-15,0 0 16,0-1-1,-26 1-15,26-1 0,0 1 16,-25-26 0,50 0 15,-25-26-15,26 1-16,0-1 15,-26 1 1,25-1-16,-25 0 0,26 1 15,-26-1-15,26 0 0,-26 1 16,25-1-16,-25 0 16,26 26-16,0 0 15,-26 26 1,0 0 0,0-1-1,0 1-15,25 0 16,-25-1-16,0 1 15,26-26 1,-26-26 0,26 1-16,-1 25 15,-25-26-15,26 0 16,0 26-16,-1-25 0,1-1 16,0 0-16,-1 26 15,1 0-15,0 0 0,-1 0 16,1 26-16,-1 0 0,-25-1 15,26 27-15,-26-27 16,26 27-16,-26-1 0,0 0 16,0-25-16</inkml:trace>
</inkml:ink>
</file>

<file path=ppt/ink/ink2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6:06:54.042"/>
    </inkml:context>
    <inkml:brush xml:id="br0">
      <inkml:brushProperty name="width" value="0.05" units="cm"/>
      <inkml:brushProperty name="height" value="0.05" units="cm"/>
      <inkml:brushProperty name="fitToCurve" value="1"/>
    </inkml:brush>
  </inkml:definitions>
  <inkml:trace contextRef="#ctx0" brushRef="#br0">313 283 0,'0'-26'0,"25"26"16,-25-26-16,26 26 15,-26-25 1,0-1-1,-26 26 1,1 0 0,-1 0-16,0 0 15,1 0-15,-27 26 16,27-26-16,-1 25 0,0 1 16,1 0-16,-1-1 0,1 27 15,25-27-15,-26 27 16,26-27-16,0 26 0,0-25 15,26 25-15,-26-25 16,25 0-16,26-1 0,-25 1 16,25 0-16,1-26 0,-1 25 15,0-25-15,1 0 16,-1 0-16,-25 0 0,25-25 16,-25-1-16,25 26 15,-25-26-15,-1 1 0,1-1 16,-26-25-16,26-1 0,-26 27 15,0-26-15,0-1 16,0 1-16,-26 0 0,26-1 16,-26 1-16,1 25 15,-27-25-15,27 25 0,-27 26 16,27 0-16,-27 0 0,27 0 16,-27 0-16,27 26 15,-1 0-15,0-26 0,26 25 16,0 1-16,0 0 15,0-1-15</inkml:trace>
  <inkml:trace contextRef="#ctx0" brushRef="#br0" timeOffset="695">210 590 0,'0'-25'31,"0"-1"0,26 26 32,-26-26-48,25 26-15,1 0 16,-26-25-16,26 25 15,-1-26-15,1 1 16,0 25 0,-1 0-16,-25-26 0,26 26 15,0 0-15,-1-26 16,1 26-16,0 26 16,-1-26-16,-25 26 15,26-1-15,-26 1 16,26-1-16,-26 1 0,25 25 15,-25-25-15,26 25 16,0-25-16,-26 0 0,25-1 16,1 1-16,0 0 0,-1-1 15,1 1-15,0-26 16,-1 0-16,1 0 0,-1-26 16,1 26-16,0-25 15,-26-1-15,25 0 0,1 1 16,-26-1-16,26 0 0,-26 1 15,0-1 1,-26 0 0</inkml:trace>
  <inkml:trace contextRef="#ctx0" brushRef="#br0" timeOffset="1165">1134 360 0,'-26'0'0,"26"25"16,26-25 15,-1 0-31,1 0 16,0 0-16,25-25 16,-25 25-16,25 0 0,-25 0 15,-1-26-15,1 26 16,0 0-16,-1 0 15</inkml:trace>
  <inkml:trace contextRef="#ctx0" brushRef="#br0" timeOffset="1974">2109 206 0,'0'-26'16,"0"0"0,0 1-1,0-1 1,0 0-1,-26 26-15,0 0 0,26-25 16,-25 25-16,-1 0 16,0 0-16,-25 0 0,25 0 15,1 0-15,-1 25 0,0 1 16,1-26-16,-1 26 16,26-1-16,-26 1 0,26 0 15,0-1-15,0 1 16,0 0-16,0-1 0,26 1 15,0 0-15,-1-1 16,1 1-16,25 0 16,-25-26-16,25 25 0,1-25 15,-27 0-15,27 26 0,-27-26 16,1 25-16,0-25 16,-1 26-16,1-26 0,-26 26 15,0-1-15,-26 1 16,1-26-16,25 26 15,-26-26-15,0 25 16,-25-25-16,25 26 0,1-26 16,-27 26-16,27-26 0,-27 0 15,27 0-15,-27-26 16,27 26-16,-1-26 0,0 26 16,26-25-16,0-1 15,0 0-15</inkml:trace>
  <inkml:trace contextRef="#ctx0" brushRef="#br0" timeOffset="2405">2288 206 0,'0'-26'31,"26"26"-15,-26 26 0,0-1-1,0 1-15,0 0 0,0-1 16,0 1-16,0 25 16,0-25-16,0 25 0,0 0 15,0-25-15,0 25 0,26-25 16,-26 0-16,0-1 15,0 1-15,25 0 0,-25-1 16,0 1 0</inkml:trace>
  <inkml:trace contextRef="#ctx0" brushRef="#br0" timeOffset="2850">2263 231 0,'-26'0'16,"26"-25"-16,0-1 15,26 0 1,-1 1-16,1-1 15,0 26-15,-1-26 16,1 1-16,0 25 16,-26-26-16,25 26 0,1 0 15,0 0-15,-1-26 16,1 26-16,0 0 0,-1 26 16,1 0-16,-26-1 15,25-25-15,-25 26 16,0 25-16,26-25 0,-26 0 15,0-1-15,0 1 16,0 25-16,0-25 0,0 0 16,-26-1-16,1 1 0,-1 0 15,1-26-15,-1 25 16,-25-25-16,25 0 0,-25 0 16,-1 0-16,-25 0 15,26-25-15,25 25 0,-25-26 16</inkml:trace>
</inkml:ink>
</file>

<file path=ppt/ink/ink2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6:07:00.008"/>
    </inkml:context>
    <inkml:brush xml:id="br0">
      <inkml:brushProperty name="width" value="0.05" units="cm"/>
      <inkml:brushProperty name="height" value="0.05" units="cm"/>
      <inkml:brushProperty name="fitToCurve" value="1"/>
    </inkml:brush>
  </inkml:definitions>
  <inkml:trace contextRef="#ctx0" brushRef="#br0">0 2727 0,'0'-25'78,"0"-1"-62,0 0-1,25 26-15,-25-25 0,26-1 16,0 0 0,-1 1-16,1-1 0,0 0 15,-1 26-15,1-25 0,25-1 16,-25 0-16,25 26 16,0-25-16,1 25 0,-1-26 15,26 26-15,-26-26 16,26 26-16,0 0 0,0-25 15,0 25-15,0 0 0,26-26 16,-26 26-16,0 0 16,0 0-16,0-26 0,25 26 15,-25 0-15,0 0 16,26 0-16,-26-25 0,26 25 16,-27 0-16,27 0 0,0 0 15,-26 0-15,25 0 16,-25 0-16,26 0 0,-26 0 15,0 0-15,0 0 16,0 0-16,0 0 0,-26 0 16,26 0-16,0 0 0,0 0 15,0 0-15,-26 0 16,26 0-16,0 0 0,0 0 16,0 0-16,-26 0 0,26 0 15,-25 0-15,25 0 16,-26 0-16,0 25 0,-25-25 15,25 0-15,-25 0 16,0 0-16,-1 0 0,27 0 16,-27 0-16,1 0 0,0 0 15,25 0-15,-25 26 16,-1-26-16,1 0 0,0 0 16,-1 26-1,1-26-15,-26 25 0,25-25 16,-25 26-16,26 0 15,0-1 1,-26 1-16,25-26 0,1 26 16,-26-1-16,26 1 15,-1 0-15,-25-1 0,26-25 16,-26 26-16,-26-26 31</inkml:trace>
  <inkml:trace contextRef="#ctx0" brushRef="#br0" timeOffset="1042">3361 2265 0,'-26'0'16,"52"0"-1,-26-25 1,25 25-1,-25-26-15,26 26 16,-26-25-16,0-1 16,26 0-16,-26 1 15,25-1-15,-25 0 0,26 1 16,0-27-16,-1 27 16,27-27-16,-27 1 0,26-26 15,1 26-15,-1-26 16,26 25-16,-26-25 0,1 0 15,-1 26-15,0-26 0,26 26 16,-25 0-16,-1-26 16,0 25-16,26 1 0,-25 0 15,25-1-15,-26 1 16,26 0-16,0-1 0,0 1 16,0 0-16,0 25 0,-26-25 15,26-1-15,0 1 16,0 26-16,0-27 0,0 27 15,0-27-15,0 27 16,25-27-16,1 27 0,-26-1 16,26 0-16,-1 1 0,1-1 15,-26 0-15,25 1 16,1-1-16,0 0 0,-1 26 16,-25-25-16,26 25 15,-26 0-15,26 0 0,-26 0 16,25 0-16,-25 0 0,0 0 15,26 25-15,-26 1 16,25 0-16,-25-1 0,26 1 16,-26 0-16,0 25 15,-26 0-15,26-25 0,-26 25 16,1 1-16,-1-1 0,-25 0 16,25 0-16,-25 1 15,25-1-15,-25 26 0,-1-26 16,1 26-16,0 0 15,25-25-15,-25 25 0,-1 0 16,27 0-16,-27-26 0,1 0 16,0 26-16,-1-26 15,1 1-15,-26-1 0,25-25 16,-25 25-16,26 0 16,-26-25-16,0 25 0,0-25 15,0 25-15,0-25 0,0 0 16,0 25-16,0-25 15,0-1-15,0 1 0,0 0 16,0-1-16,0 1 0,0 0 16,0-1-16,0 1 15,0 0-15,26-1 16,-26 1 0,0-52 30</inkml:trace>
  <inkml:trace contextRef="#ctx0" brushRef="#br0" timeOffset="1373">8389 2112 0,'0'25'31,"26"-25"-15,0 26-1,-1 0 1,1-26-1,-26 25 1,26 1-16,-1-26 0,1 25 16,0-25-16,-1 26 0,1 0 15,0-26 1,-1 0-16,1 0 0,-1 0 16,-25-26-1</inkml:trace>
  <inkml:trace contextRef="#ctx0" brushRef="#br0" timeOffset="1845">8902 1983 0,'0'-25'16,"26"25"0,0 25-1,-26 1 32,-26 0-31,26-1-1,-26 1-15,26 0 16,0-1-16,-25 1 16,-1 0-16,26-1 15,-26 1-15,26-1 16,-25-25-16,25 26 16,-26 0-16,26-1 15,26-25 48,-26-25-32</inkml:trace>
</inkml:ink>
</file>

<file path=ppt/ink/ink2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6:07:04.103"/>
    </inkml:context>
    <inkml:brush xml:id="br0">
      <inkml:brushProperty name="width" value="0.05" units="cm"/>
      <inkml:brushProperty name="height" value="0.05" units="cm"/>
      <inkml:brushProperty name="fitToCurve" value="1"/>
    </inkml:brush>
  </inkml:definitions>
  <inkml:trace contextRef="#ctx0" brushRef="#br0">0 28 0,'25'0'93,"1"0"-93,0 0 16,-1 0 0,27 0-16,-27 0 0,27 0 15,-27 0-15,27 0 0,-1 0 16,0-26-16,1 26 15,-27 0-15,1 0 0,0 0 16,-1 0-16,1 0 16,-52 0 15</inkml:trace>
  <inkml:trace contextRef="#ctx0" brushRef="#br0" timeOffset="378">128 233 0,'0'26'15,"26"-26"-15,-1 0 16,1 25-16,25-25 15,-25 0-15,0 0 16,25 0-16,-25 0 0,25 0 16,-25 0-16,25 0 15,-25 0-15,-1 0 0,1-25 16,0 25-16</inkml:trace>
</inkml:ink>
</file>

<file path=ppt/ink/ink2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6:07:09.196"/>
    </inkml:context>
    <inkml:brush xml:id="br0">
      <inkml:brushProperty name="width" value="0.05" units="cm"/>
      <inkml:brushProperty name="height" value="0.05" units="cm"/>
      <inkml:brushProperty name="fitToCurve" value="1"/>
    </inkml:brush>
  </inkml:definitions>
  <inkml:trace contextRef="#ctx0" brushRef="#br0">157 26 0,'0'25'62,"-26"-25"-62,26 26 16,0-1-16,-26-25 16,26 26-16,0 0 15,0-1-15,0 1 16,0 0-1,26-1-15,-26 1 16,0 0-16,0-1 16,0 1-1,0-52 48,0 1-48,0-1 1,-26 0-16,26 1 16,0-1-16,0 0 0,-25 1 15,25-1-15,0 0 16,-26 1-16,26-1 0,0 1 16,0-1-1,0 52 16,0-1-15,0 1-16,0-1 16,0 27-16,0-27 0,0 1 15,0 0-15,0 25 16,0-25-16,0-1 0,0 1 16,0 0-1,-26-26 1,26-26 15,0 0-31,0 1 16,0-1-16,0 0 0,0 1 15,-25-1-15,25 0 16,0 1-16,0-1 0,0 0 16,0 1-16,0 50 31,0 1-31,0 0 15,0-1-15,0 27 16,0-1-16,25-25 0,-25 25 16,26 0-16</inkml:trace>
</inkml:ink>
</file>

<file path=ppt/ink/ink2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6:07:10.420"/>
    </inkml:context>
    <inkml:brush xml:id="br0">
      <inkml:brushProperty name="width" value="0.05" units="cm"/>
      <inkml:brushProperty name="height" value="0.05" units="cm"/>
      <inkml:brushProperty name="fitToCurve" value="1"/>
    </inkml:brush>
  </inkml:definitions>
  <inkml:trace contextRef="#ctx0" brushRef="#br0">0 128 0,'25'0'16,"1"-26"0,0 26-1,-26-25 1,25 25-16,1 25 31,-26 1-15,26 0-1,-26 25-15,0-26 0,0 1 16,25 25-16,-25-25 0,0 0 16,0-1-16,0 1 15,0 0-15,0-1 16,0 1-1,0-52 1,0 1 0,-25-1-1,25 0-15,0 1 0,0-27 16,0 27-16,0-27 16,0 27-16,0-26 0,0 25 15,0 0-15,0-25 0,0 25 16,0 1-1,25 25-15,-25 25 16,0 1 0,0 0-16,0-1 15,0 27-15,0-27 0,0 1 16,0 25-16,0-25 16,0-1-16,0 1 0,0 0 15,0-1-15,0 1 16</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4:18:08.489"/>
    </inkml:context>
    <inkml:brush xml:id="br0">
      <inkml:brushProperty name="width" value="0.05" units="cm"/>
      <inkml:brushProperty name="height" value="0.05" units="cm"/>
      <inkml:brushProperty name="fitToCurve" value="1"/>
    </inkml:brush>
  </inkml:definitions>
  <inkml:trace contextRef="#ctx0" brushRef="#br0">17 577 0,'0'-17'0,"17"0"15,0 0 1,-17 0 15,0 34 16,0 0-31,0 0-16,0 0 15,17 0-15,-17 16 16,0-16-16,17 17 0,-17-17 16,17 17-16,-17 0 15,17 0-15,0 0 0,-17-1 16,17 1-16,0-17 15,-17 17-15,17 0 0,-17 17 16,16-17-16,-16 0 0,0-1 16,17 1-16,-17 0 15,0 17-15,0-17 0,17 17 16,-17-18-16,0 18 16,0 0-16,0-17 0,0 17 15,0 0-15,17-1 0,-17-16 16,0 17-16,17 0 15,-17-17-15,0 0 0,0 16 16,0-16-16,0 0 0,0 0 16,0 17-16,0-17 15,0-1-15,0 1 0,0 17 16,0-17-16,-17 0 16,17 0-16,0 17 0,0-18 15,0 1-15,-17 17 0,17-17 16,0 0-16,-17 17 15,17-18-15,0 18 0,0-17 16,-17 0-16,17 0 16,0 17-16,-16-17 0,16-1 15,0-16-15,0 17 16,-17 0-16,17 0 0,0-17 16,0 17-16,0-17 0,0 17 15,0-18-15,-17 1 16,17 17-16,0-17 0,0 0 15,0 0-15,0 0 16,0 0-16,0 0 0,0 0 16,0 0-16,17 0 15,-17 0 1,0 0-16,0-1 16,17-16-16,-17 17 0,0 0 15,0 0 1,16 0-16,-16 0 15,0 0 1,0 0 0,0 0-1,17 0-15,0-17 32,0 0-17,0 0-15,0 0 0,-17-17 16,17 17-16,0 0 0,17 0 15,-17 0-15,0 0 16,0-17-16,0 17 0,16 0 16,-16 0-16,17-17 15,-17 17-15,17 0 0,0 0 16,0 0-16,17 0 0,-18 0 16,18-17-16,0 17 15,0 0-15,0 0 0,-1 0 16,1 0-16,0 0 15,0 0-15,17 0 0,-18 0 16,1 0-16,17-17 0,-17 17 16,16 0-16,-16-17 15,17 17-15,0 0 0,-1-17 16,1 17-16,0-17 16,0 17-16,-1-17 0,1 17 15,0-16-15,0 16 0,-18 0 16,18 0-16,-17-17 15,0 17-15,0 0 0,16 0 16,-16 0-16,0-17 16,17 17-16,-18 0 0,1 0 15,17 0-15,-17-17 0,0 17 16,16 0-16,-16 0 16,0 0-16,0 0 0,16 0 15,-16 0-15,0 0 16,17 0-16,-17-17 0,-1 17 15,18 0-15,-17 0 0,0 0 16,-1 0-16,18 0 16,-17 0-16,0 0 0,17-17 15,-18 17-15,18 0 16,0 0-16,0-17 0,-1 17 16,1 0-16,-17 0 0,17-17 15,-1 17-15,1 0 16,-17 0-16,17 0 0,-18 0 15,18-17-15,-17 17 16,0 0-16,16 0 0,1 0 16,-17-17-16,17 17 0,-1 0 15,1 0-15,0 0 16,0-17-16,-1 17 0,18 0 16,-17 0-16,-1 0 0,1 0 15,-17 0-15,17 0 16,-17 0-16,-1 0 0,1 0 15,0 0-15,0 0 16,0 0-16,-18 0 0,18 0 16,-17 0-16,17 0 0,-17 0 15,0 0-15,-1 0 16,1 0-16,0-17 0,-17 17 16,17 0-16,-17 0 15,17 0-15,-17 0 0,17 0 16,-17 0-16,16 0 15,1 0-15,0 0 0,-17 0 16,17 0-16,-17-17 0,0 17 16,0 0-16,0 0 15,-17-17 17,17 17-1,-17-17-16,17 17 1,-34-16 15,17-1-31,-17 0 16,17 0 0,-17-17-16,17 17 0,0 0 15,0-17-15,-17 0 0,17 0 16,0 1-16,0-1 15,0-17-15,17 17 0,-17 0 16,0-17-16,17 17 16,-17-16-16,0 16 0,0-17 15,0 0-15,17 0 0,-17 1 16,0 16-16,17-17 16,-17 0-16,0 0 0,16 17 15,-16-16-15,17 16 16,-17 0-16,0 0 0,0 0 15,0 0-15,0 0 0,0 1 16,-17-1-16,1 0 16,16 0-16,-17 17 0,0-17 15,17 0-15,-17 0 16,17 1-16,0-1 0,-17 0 16,17 0-16,0 0 0,-17 0 15,17 17-15,0-17 16,0 1-16,0 16 0,-17-17 15,17 17-15,0-17 16,0 0-16,-17 17 0,17-17 16,0 0-16,0 18 0,-17-18 15,17 0-15,-17 17 16,17-17-16,0 17 0,-17 0 16,17-17-16,-17 17 0,17 0 15,0 0-15,-17 1 16,0-18-16,17 17 0,-17 0 15,17 0-15,-16 0 16,16 0-16,0-17 0,-17 17 16,17 0-16,0 0 0,-17-17 15,17 18-15,0-1 16,0 0-16,0-17 0,0 17 16,0 0-16,-17 0 15,17-17-15,0 17 0,0 0 16,0 0-16,0 0 15,0 0-15,0 1 0,0-1 16,0 0-16,0 0 0,0 0 16,0 0-1,0 0 1,0 0-16,0 0 16,0 0-1,0 0-15,0 0 16,17 0-16,-17 0 15,0 0-15,0 1 16,0-1 0,-17 17-1,0 0 17</inkml:trace>
  <inkml:trace contextRef="#ctx0" brushRef="#br0" timeOffset="1688">0 577 0,'17'0'0,"0"0"78,0 0-63,0 0-15,17 0 16,-17 0-16,34 0 0,-18 0 16,18 0-16,17-17 0,0 17 15,-1 0-15,1-17 16,17 17-16,-17-17 0,16 0 15,1 17-15,0-17 16,-1 17-16,1-17 0,0 17 16,-1 0-16,18-17 0,-1 17 15,-16 0-15,17-17 16,-18 17-16,18 0 0,-17-17 16,16 17-16,-16-17 15,0 17-15,16-17 0,-16 17 16,16-17-16,18 0 15,-17 17-15,16-16 0,-16-1 16,16 17-16,-16-17 0,16 17 16,-16-17-16,-17 17 15,16-17-15,-16 0 0,0 17 16,-1-17-16,1 17 0,0-17 16,-18 17-16,18-17 15,0 0-15,-18 17 0,18-17 16,-17 17-16,0-17 15,-1 17-15,-16-17 0,17 17 16,-17 0-16,-1-17 0,1 17 16,17 0-16,-17 0 15,16-17-15,-16 17 0,0 0 16,0 0-16,0 0 16,16 0-16,-33-16 0,17 16 15,0 0-15,0 0 0,-1 0 16,-16 0-16,17 0 15,0 0-15,0-17 0,-17 17 16,16 0-16,1 0 16,0 0-16,0 0 0,0 0 15,-1 0-15,1 0 0,-17 0 16,17-17-16,-17 17 16,0 0-16,-1 0 0,-16 0 15,17-17-15,-17 17 16,17 0-16,-17 0 0,0 0 15,17 0-15,-17 0 0,0 0 16,17-17-16,-18 17 16,1 0-16,17 0 0,-17 0 15,0 0-15,0 0 16,0 0-16,0 0 0,0 0 16,0 0 30,-17-17-30,17 17-16,0 0 16,0 0-1,0 0 48,-34 0-32,0 0-31</inkml:trace>
  <inkml:trace contextRef="#ctx0" brushRef="#br0" timeOffset="3189">2015 441 0,'0'-17'16,"17"17"-16,0 0 0,0-17 16,0 17-1,-17 17 1,17-17-1,-17 17 1,0 0-16,0 0 16,0 0-16,0 0 15,17 0-15,-17 17 16,17 0-16,-17-1 0,17 1 16,0 0-16,-17 17 15,17-17-15,0 17 0,-17-1 16,17 1-16,-17 0 0,0 0 15,16-17-15,-16 16 16,0 1-16,17 0 0,-17 0 16,0 17-16,17-18 15,-17 1-15,0 0 0,17 0 16,-17 0-16,0-1 0,0 1 16,0-17-16,17 17 15,-17 17 1,0-18-16,0-16 0,0 0 15,17 0-15,-17 0 0,0-17 16,0 17-16,0 0 0,17-1 16,-17 1-16,0-17 15,0 17-15,17 0 0,-17-17 16,0 17-16,17 0 16,-17-17-16,0 16 0,0 1 15,0 0-15,17 0 0,-17-17 16,0 17-16,0 0 15,0-17-15,0 16 0,0-16 16,0 17-16,0-17 16,0 0-16,0 0 0,0 0 15,0 0-15,0 0 0,0 0 16,17 0-16,-17 0 16,0 0-16,0 0 0,0-1 15,0 1-15,0 0 16,17 0-16,-17 0 15,0 0-15,0 0 0,0 0 16,0 0 0,0 0-16,0 0 0,0 0 15,0 0-15,0 0 16,0 0-16,0-1 16,0 1-16,17-17 15,-17 17-15,0 0 16,0 0-16,0 0 15,0 0-15,0 0 16,0 0-16,0 0 16,17-17 31,-17 17-32,0 0 1,0-34-1,0 0 1</inkml:trace>
  <inkml:trace contextRef="#ctx0" brushRef="#br0" timeOffset="4886">3692 272 0,'-17'0'15,"17"-17"1,0 0-16,0 0 16,0 0-1,17 17 1,-17-17 0,17 17-1,-17 17-15,0 0 16,0 0-16,-17 17 15,17-17-15,0 17 16,0-1-16,0 18 0,0-17 16,17 17-16,-17-17 15,17 17-15,0-1 0,-17-16 16,16 17-16,1 0 0,-17-17 16,17 17-16,0-1 15,-17-16-15,17 17 0,-17-17 16,17 17-16,-17-17 15,0-1-15,0 18 0,17-17 16,-17 17-16,0-17 0,0 17 16,0-18-16,0 18 15,0-17-15,0 17 0,0-17 16,0 0-16,0-1 16,0 1-16,0 17 0,0-34 15,17 17-15,-17 0 0,0 0 16,0-17-16,0 16 15,0-16-15,0 17 0,17-17 16,-17 17-16,0-17 0,0 17 16,0-17-16,0 17 15,0-17-15,0 16 0,0-16 16,0 17-16,0-17 16,0 17-16,17-17 0,-17 17 15,0-17-15,0 0 16,0 17-16,0-17 0,0-1 15,0 18-15,0-17 0,0 17 16,0-17-16,0 0 16,17 0-16,-17 17 0,0-17 15,0 0-15,0 0 16,0 0-16,0 16 0,17-16 16,-17 0-16,0 0 0,0 0 15,0 17-15,17-17 16,-17 0-16,0 0 0,0 0 15,17 0-15,-17 0 16,0 0-16,0-1 0,0 1 16,17 0-16,-17 0 0,0 0 15,0 0-15,0 0 16,0 0-16,16 0 16,-16 0-16,0 0 0,0 0 15,0 0 1,17 0-16,-17 0 15,0-1 1,0 1 0,17-17-1,-17 17 1,0 0-16,0 0 16,0 0-1,0 0-15,0 0 16,0 0-16,0 0 15,0 0 1,0 0 0,17-17-1,-17 17-15,-17-34 47</inkml:trace>
  <inkml:trace contextRef="#ctx0" brushRef="#br0" timeOffset="6500">4928 153 0,'0'-17'15,"0"0"-15,0 0 16,0 34 15,17 0-15,-17 0-16,0 0 15,0 0-15,17 0 0,-17 17 16,0-17-16,17 17 0,-17 0 16,17-1-16,0 1 15,-1 17-15,1 0 0,0 0 16,0 0-16,0-1 15,0 1-15,0 0 0,0-17 16,0 17-16,0-1 0,0 1 16,0 0-16,0 0 15,0 0-15,-17 16 0,17-16 16,-1 0-16,1 0 16,0 0-16,-17 16 0,17-16 15,-17 0-15,17 0 0,-17-1 16,17 1-16,-17 0 15,0-17-15,17 17 0,-17-17 16,0-1-16,17 1 16,-17 0-16,0 0 15,0 0-15,0 0 0,0-17 0,17 17 16,-17-17-16,0 16 16,0-16-16,0 17 0,0-17 15,17 17-15,-17-17 16,0 0-16,17 17 0,-17-17 15,0 0-15,0 0 0,0-1 16,0 1-16,0 0 16,0 0-16,0 0 0,0 0 15,-17 0-15,17 0 16,0 0-16,0 0 16,0 0-16,0 0 0,17 17 15,-17-17-15,0-1 16,0 1-16,0 0 0,0 0 15,17 17-15,-17-17 16,0 0-16,0 0 0,0 0 16,0 0-16,0 0 15,17 0-15,-17 0 16,0 0-16,0-1 16,17-16-16,-17 17 0,0 0 15,17-17-15,-17 17 16,0 0-1,0 0 1,16 0-16,-16 0 16,0 0-1,0 0 1,0 0-16,0 0 16,0 0-16,0 0 15,17-17 1,-17 17-16,0-1 15,0 1 1,0 0 0,0 0-1,17-17-15,-17 17 0,0 0 16,17-17 0,-17 17-16,0 0 15,0 0 1,0 0-1,0 0 1,-17-17 0,17-17-1,0 0 1,0 0 0,-17 0-16</inkml:trace>
  <inkml:trace contextRef="#ctx0" brushRef="#br0" timeOffset="8612">237 1169 0,'17'0'15,"0"0"-15,0 0 16,0 0-16,0 0 16,0 0-16,0 0 0,17 0 15,-17 0-15,17 0 16,-1-17-16,1 17 0,0 0 15,0 0-15,0-17 16,0 17-16,0 0 0,16 0 16,-16 0-16,0 0 0,51-17 15,-34 17 1,-1 0-16,1 0 0,0-16 16,0 16-16,17 0 0,-1-17 15,1 17-15,0-17 16,16 17-16,-16-17 0,0 17 15,0-17-15,-1 17 16,1-17-16,0 17 0,-17-17 16,16 17-16,-16-17 15,17 17-15,-17-17 0,-1 17 16,18 0-16,-17-17 0,0 17 16,0-17-16,16 17 15,-16-17-15,0 17 0,0 0 16,0-17-16,-1 17 0,1-17 15,17 17-15,-17 0 16,-1-17-16,18 17 0,0 0 16,-17-16-16,16 16 15,1 0-15,-17-17 0,17 17 16,-17 0-16,-1-17 0,1 17 16,0 0-16,0-17 15,0 17-15,-18 0 0,18-17 16,0 17-16,0 0 15,0-17-15,-1 17 0,18-17 16,-17 17-16,0 0 16,16-17-16,-16 17 0,17-17 15,-17 17-15,0 0 0,-1-17 16,1 17-16,0 0 16,-17 0-16,17-17 0,-17 17 15,16 0-15,1-17 0,-17 17 16,17 0-16,-17 0 15,16-17-15,1 17 0,-17 0 16,17 0-16,-17 0 0,17 0 16,-18 0-16,1-17 15,17 17-15,-17 0 0,0 0 16,0-17-16,17 17 16,-18 0-16,1 0 0,0-16 15,17 16-15,-17 0 16,0 0-16,0 0 0,16-17 15,-16 17-15,0 0 0,17 0 16,-17 0-16,17 0 16,-18 0-16,1 0 0,17-17 15,-17 17-15,-17 0 16,17 0-16,0 0 0,-17 0 16,-1 0-16,1 0 0,17-17 15,-17 17-15,0 0 16,0 0-16,0 0 0,0 0 15,17 0-15,-17 0 0,0-17 16,0 17-16,0 0 16,-1 0-16,1 0 0,0 0 15,0-17-15,0 17 16,0 0-16,0 0 0,0 0 16,0 0-16,-17-17 0,17 17 15,0 0-15,0 0 16,0-17-16,0 17 0,0 0 15,-1 0-15,1 0 16,0 0-16,-17-17 0,17 17 16,0 0-1,0 0 1,0 0 0,0-17-1,0 17-15,0 0 16,0 0-16,-17-17 78</inkml:trace>
  <inkml:trace contextRef="#ctx0" brushRef="#br0" timeOffset="20115">2473 594 0,'0'-17'94,"16"0"-63,-16 0-15,0 0 15,-16 17 0,-1 0-15,17 17-16,-17-17 16,0 17-1,0-17-15,17 17 0,0 0 16,-17-1-16,17 1 16,0 0-16,0 0 15,0 17-15,0-17 0,17-17 16,-17 17-16,17 0 15,0 0-15,0-17 16,0 17-16,-1-17 0,1 0 16,0 0-16,0-17 15,0 17-15,0-17 0,0 17 16,-17-17-16</inkml:trace>
  <inkml:trace contextRef="#ctx0" brushRef="#br0" timeOffset="20384">2405 695 0,'17'0'16,"0"-17"-1,0 17 1,0-17-16,-1 17 15,1 0-15,0-17 0,0 17 16,0-17-16,0 17 16,0 0-16,0 0 0,-17-17 15,17 17-15</inkml:trace>
  <inkml:trace contextRef="#ctx0" brushRef="#br0" timeOffset="21223">2676 526 0,'-17'0'31,"17"17"-15,17 0-1,-17 0 1,0 0-1,17-1-15,-17 1 16,0 0 0,0 0-16,0 0 15,0 0-15,0 0 16,17-17 0,-17-17 15,0 0-16,0 0 1,17 0-16,-17 0 16,0 0-16,0 1 0,0-1 15,16 0-15,-16 0 16,17 0 0,0 17-1,0 0 1,-17 17-16,17-17 15,-17 17-15,17 0 16,-17 0-16,17-1 16,-17 1-16,0 0 15,17-17-15,-17 17 16,0-34 31,-17 17-47,17-17 0,0 0 15,0 1 1,17-18 0,0 17-16,0 17 15,0-17 1,0 17-16,0 0 16,0 0-16,0 0 15,-1 17-15,-16 0 16,17 0-16,-17 0 15,0-1 1,0 1-16,0 0 0,0 0 16,0 0-16,0 0 15</inkml:trace>
  <inkml:trace contextRef="#ctx0" brushRef="#br0" timeOffset="21860">3116 509 0,'0'-17'15,"17"17"17,-17 17-17,0 0-15,0 0 16,0 0-1,17-17-15,-17 17 0,0 0 16,0-1-16,0 1 16,17 0-16,-17 0 0,0 0 15,0 0 1,0-34 0,0 0 15,-17 0-31,17 0 15,0 0-15,-17 1 0,17-1 16,0 0-16,0 0 16,0 0-16,17 0 15,-17 0-15,17 0 16,0 17-16,0-17 16,0 17-16,0 0 15,-17 17-15,16-17 16,-16 17-16,0 0 0,0 0 15,0 0 1,-16 0-16,-1-17 16,0 17-16,0 0 0,0-17 15,0 16-15,0-16 16</inkml:trace>
  <inkml:trace contextRef="#ctx0" brushRef="#br0" timeOffset="22731">3489 458 0,'0'-17'47,"-17"17"-31,17 17 0,0 0-1,0 0 1,0 0-16,0 0 0,0 0 15,0 17-15,0-17 16,17-1-16,-17 1 0,16-17 16,-16 17-16,0 0 0,17-17 15</inkml:trace>
  <inkml:trace contextRef="#ctx0" brushRef="#br0" timeOffset="22988">3404 695 0,'17'0'16,"0"0"0,0-17-1,0 17 1,0 0-1,-1 0-15,1-17 16,0 17-16,0 0 16,0 0-1</inkml:trace>
  <inkml:trace contextRef="#ctx0" brushRef="#br0" timeOffset="23288">3319 492 0,'0'-17'31,"17"17"-31,0 0 16,0 0-16,0 0 16,0 0-16,17-17 0,-17 17 15,0 0-15,0 0 16,-1 0-16,1 0 16</inkml:trace>
  <inkml:trace contextRef="#ctx0" brushRef="#br0" timeOffset="24470">4064 407 0,'0'17'63,"17"0"-63,-17 0 15,0 0-15,0 0 0,17 0 16,-17 0-16,0 17 15,0-17-15,0 0 0,0-1 16,0 1-16,0 0 0,0 0 16,17-17-16,-17 17 15</inkml:trace>
  <inkml:trace contextRef="#ctx0" brushRef="#br0" timeOffset="24734">4081 475 0,'0'-17'16,"17"34"15,0-17-15,-17 17-16,17-17 15,0 17-15,0 0 0,0 0 16,0-17-16,0 17 16,0 0-16,0-17 0,-17 17 15,16-17-15,1 16 16</inkml:trace>
  <inkml:trace contextRef="#ctx0" brushRef="#br0" timeOffset="25005">4251 441 0,'0'-17'15,"16"17"32,-16 17-31,17 0-16,-17 0 15,0 0 1,17 0-16,-17 0 16,0 0-16,0 0 0,0 0 15,0 0-15,17-1 16,-17 1-16,0 0 16</inkml:trace>
  <inkml:trace contextRef="#ctx0" brushRef="#br0" timeOffset="25507">4437 407 0,'0'17'63,"0"0"-48,0 0-15,0 0 16,0 0-16,0 0 16,0 0-16,0 0 0,0 0 15,0 0-15,0 0 16,-17-17 15,17-17-15,0 0-1,0 0-15,0 0 16,0-17-16,0 17 16,0 0-16,17 0 0,-17 0 15,0 0-15,17 0 16,0 17-16,0 0 15,0 0-15,-17 17 16,16 0-16,-16 0 16,17 0-16,-17 0 0,17 0 15,-17 0-15,17 0 0,-17 0 16,17-17-16,-17 17 16,0 0-16</inkml:trace>
  <inkml:trace contextRef="#ctx0" brushRef="#br0" timeOffset="25688">4437 560 0,'0'-17'16,"17"0"0,0 17-1,0 0-15,0-17 16,-1 17-16,1 0 15,0 0-15,0-17 16</inkml:trace>
  <inkml:trace contextRef="#ctx0" brushRef="#br0" timeOffset="26576">4623 373 0,'0'-17'32,"0"34"15,0 0-32,0 0 16,0-34 16,17 17-15,-17-17-1,0 34 0,0 0-15,0 0-1,17 0-15,-17 0 0,0 0 16,0 0-16,0 0 16,0 0-16,17 0 0,-17 0 15,0 0 1,0-34 31,-17 17-47,17-17 0,0 0 15,0 0-15,0 0 16,-17 0-16,17 0 0,0 0 16,0 0-16,0 0 0,0 0 15,17 0-15,-17 0 16,17 17-16,0 0 31,-17 17-31,0 0 16,17 0-16,-17 0 15,17 0 1,-17 0-16,0 0 16,0 0-1,17-17-15,-17-17 47,0 0-47,0 0 16,0 0-16,0 0 15,17 0-15,-17 0 16,16 0-16,1 17 16,0 17-1,0-17-15,-17 17 16,0 0-16,17 0 0,-17 0 15,17 0-15,-17 0 16,0 0-16,17 0 0</inkml:trace>
  <inkml:trace contextRef="#ctx0" brushRef="#br0" timeOffset="27380">5470 272 0,'0'-17'16,"17"17"0,-17-17-16,0 0 31,-17 17-15,0 0-16,0 0 0,17 17 15,-17-17-15,0 0 16,0 17-16,0-17 0,17 17 15,-17 0-15,17 0 16,0 0 0,0 0-16,17-17 15,0 16-15,0-16 16,0 0-16,0 17 0,0-17 16,0 17-16,0-17 15,-17 17-15,17-17 0,0 17 16,-17 0-1,-17-17-15,0 17 16,0-17-16,0 17 0,0-17 16,0 17-16,0-17 15,0 0-15,0 0 0,0 0 16,17-17-16,-17 17 16,17-17-16</inkml:trace>
  <inkml:trace contextRef="#ctx0" brushRef="#br0" timeOffset="27963">5639 272 0,'17'0'15,"0"0"-15,0-17 16,0 17 0,-17-17-16,0 34 31,-17-17-31,17 17 16,0 0-16,-17-17 0,17 17 15,0 0-15,-17 0 16,17-1-16,0 1 0,0 0 15,0 0-15,0 0 0,0 0 16,0 0 0,-17-17-1,17-17 1,0 0-16,0 0 16,0 0-16,0 0 15,0 0-15,0 1 16,0-18-16,0 17 0,0 0 15,0 0-15,17 0 16,-17 0-16,17 17 0,-17-17 16,17 17-16,0 0 15,-17 17-15,17-17 16,-17 17-16,17 0 0,0 0 16,-17 0-16,17 0 0,-1 0 15,-16 0-15,17-1 16,-17 1-16,17 0 0,-17 0 15,0 0-15,0 0 16,17-17-16,-17 17 0,0 0 16</inkml:trace>
  <inkml:trace contextRef="#ctx0" brushRef="#br0" timeOffset="28167">5707 407 0,'-17'0'0,"34"0"47,-17-17-47,17 17 16,0 0-16,0-17 15,0 17-15,-1-17 16,1 17-16,0-16 15</inkml:trace>
  <inkml:trace contextRef="#ctx0" brushRef="#br0" timeOffset="28509">5910 238 0,'0'-17'15,"17"17"32,-17 17-47,17-17 16,-17 17-16,17 0 16,-17 0-16,0 0 15,0 0-15,0 0 16,0-1-16,0 1 0,0 0 15,0 0-15,0 0 0,0 0 16,17-17 0,0 0-1,0 0-15,0 0 16,-1-17-16,18 17 0,-17-17 16,0 17-16,0 0 0</inkml:trace>
  <inkml:trace contextRef="#ctx0" brushRef="#br0" timeOffset="30527">2405 1559 0,'17'0'31,"0"0"-16,0 0 1,0 0-16,-17-17 16,16 17-16,1 0 0,0 0 15,17 0-15,-17 0 0,17 0 16,0-17-16,0 17 16,0 0-16,-1 0 0,18-17 15,0 17-15,0 0 16,-17-17-16,17 17 0,-1-17 15,1 17-15,0 0 0,0-17 16,0 17-16,-1 0 16,-16 0-16,17-17 0,-17 17 15,17 0-15,-1 0 0,-16-17 16,17 17-16,0 0 16,0-17-16,0 17 0,-1 0 15,1 0-15,0-17 16,-17 17-16,17 0 0,-1 0 15,-16 0-15,17-17 16,-17 17-16,17 0 0,0 0 16,-18-16-16,18 16 0,-17 0 15,17 0-15,-17-17 16,0 17-16,16 0 0,-16-17 16,17 17-16,-17 0 15,0-17-15,17 17 0,-18 0 16,18-17-16,-17 17 0,0 0 15,0 0-15,0-17 16,0 17-16,-1 0 0,1 0 16,0-17-16,0 17 0,0 0 15,0 0-15,17-17 16,-18 17-16,1 0 0,17-17 16,-17 17-16,17 0 15,-17 0-15,16 0 0,-16 0 16,17 0-16,-17 0 15,0 0-15,0-17 0,0 17 16,-1 0-16,1 0 0,0 0 16,-17-17-16,17 17 15,0 0-15,0-17 0,0 17 16,16 0-16,-16-17 0,17 17 16,-17 0-16,17 0 15,-17-17-15,-1 17 0,1 0 16,0 0-16,-17 0 15,17 0-15,-17-17 0,0 17 16,0 0-16,0 0 0,0 0 16,0 0-16,0-16 15,-1 16-15,18 0 0,-17 0 16,0 0-16,0 0 0,0 0 16,0-17-16,0 17 15,0 0-15,0 0 0,0 0 16,0 0-16,0 0 15,0-17-15,-1 17 16,1 0-16,0 0 0,0 0 16,0 0-16,0-17 15,0 17-15,0 0 0,0 0 16,17 0 0,-34-17-16,17 17 0,0 0 15,0 0-15,0 0 16,-1 0-16,1 0 15,0 0 17,0-17-17,0 17 1,0 0-16,0 0 16,-34 0-1,0 0 1</inkml:trace>
  <inkml:trace contextRef="#ctx0" brushRef="#br0" timeOffset="31475">2557 1135 0,'0'-17'31,"0"34"1,17-17-17,-17 17-15,0 0 16,17 0-16,-17 0 0,0 0 15,0 0-15,17 0 16,-17 17-16,0-17 0,17 0 16,-17 0-16,0 0 0,17-1 15</inkml:trace>
  <inkml:trace contextRef="#ctx0" brushRef="#br0" timeOffset="31979">2828 1169 0,'17'0'0,"-17"-17"32,-17 17-1,17 17-15,-17 0-16,17 0 15,-17 0-15,17 0 16,0 0-1,17 0-15,-17 0 0,17-17 16,0 17-16,0-17 16,0 0-16,0 0 0,0 0 15,0 0-15,0-17 0,0 17 16,0-17-16,-17 0 16,16 17-16,-16-17 0,0 0 15,-16 0 1,-1 0-16,0 0 15,0 17-15,0 0 0,0 0 16,0 0-16,0 0 16,0 0-16,17 17 15</inkml:trace>
  <inkml:trace contextRef="#ctx0" brushRef="#br0" timeOffset="32465">3167 1152 0,'17'0'15,"-34"0"17,0 17-17,0 0 1,0 0 0,17 0-1,0 0-15,17 0 16,-17 0-16,17-17 15,0 17-15,0-17 0,0 17 16,0-17-16,0 0 0,-1-17 16,1 17-16,-17-17 15,17 0-15,0 0 16,-17 0-16,-17 0 16,17 0-16,-17 17 15,0-17-15,1 17 0,-1-17 16,0 17-16,0 0 15,0 0-15,0 0 16,17 17-16,0 0 16</inkml:trace>
  <inkml:trace contextRef="#ctx0" brushRef="#br0" timeOffset="32794">3455 1068 0,'17'0'31,"0"0"0,-17 17-15,0 0-16,0-1 15,16 1-15,-16 0 0,17 0 16,-17 0-16,0 17 16,17-17-16,-17 0 0,0 0 15,0 0-15,0 0 16,0 0-16,0 0 0</inkml:trace>
  <inkml:trace contextRef="#ctx0" brushRef="#br0" timeOffset="34672">4200 1017 0,'0'17'62,"0"0"-46,0 0-16,-17 0 16,17 0-16,0-1 0,0 1 15,0 0-15,0 0 16,0 0-16,0 0 0,0 0 15,17-34 32,-17 0-31,0 0-16,0 0 0,17 0 16,-17 0-16,0-16 15,0 16-15,17 0 0,-17 0 16,0 0-16,0 0 15,17 0-15,-1 17 0,1 0 16,0 17 0,0 0-1,-17 0-15,17 0 0,0 0 16,0 17-16,0-18 16,-17 1-16,17 17 0,0-17 15,0 0-15,-17 0 16</inkml:trace>
  <inkml:trace contextRef="#ctx0" brushRef="#br0" timeOffset="34841">4251 1152 0,'-17'0'15,"34"-17"16,-1 17-31,1 0 16,0-17-16,0 17 16,0 0-16,0-16 0,0 16 15</inkml:trace>
  <inkml:trace contextRef="#ctx0" brushRef="#br0" timeOffset="35554">4521 1000 0,'0'17'63,"0"0"-47,0 0-16,0 0 0,0 0 15,0 0-15,17-1 16,-17 1-16,0 0 15,0 0-15,17-17 0,-17 17 16,0-34 15,-17 17-15,17-17-16,-17 0 16,17 0-16,0-16 15,0 16-15,0 0 0,0 0 16,0 0-16,0 0 0,0 0 15,17 17-15,-17-17 16,17 17-16,0 0 16,0 0-16,0 0 0,0 0 15,0 0 1,0 0-16,0 17 0,-17 0 31,0 0-31,-17 0 16,0 0-16,0-17 15,17 17 1,-17-17-16,34 0 31,0 0-31,0-17 16,0 17-16,0 0 0,0 0 16,0 0-16,0 17 15,0-17-15,-1 17 0,1 0 16,-17-1-1,0 1-15,-17 0 16,17 0-16,-16-17 0,-1 17 16,0-17-1,0 0-15,0 0 0,0 0 16,0 0 0,17-17-16,-17 17 0,0-17 15</inkml:trace>
  <inkml:trace contextRef="#ctx0" brushRef="#br0" timeOffset="38067">5673 814 0,'17'0'15,"0"0"1,-17-17-16,17 17 0,0 0 16,-34 0 15,0 0-16,0 0 1,0 0-16,0 17 0,0-17 16,0 0-16,0 0 0,0 0 15,0 0-15,0 0 16,17 17 0,-17-17 15,17 17 0,0-1-15,0 1-16,0 0 15,0 0 1,0 0-16,0 0 16,0 0-1,17-17 1,0 0 15,-17-17-15,17 17-1,0 0-15,0-17 16,0 17-16,0 0 0,0 0 16,0 0-16,0 0 15,0 0-15,0 0 0,-17 17 16,17-17-16,0 0 15,-1 17-15,-16 0 16,17 0-16,-17 0 16,17-17-16,-17 17 15,-17 0 1,0-17 0,1 0-16,-1 17 0,-17-17 15,17 0-15,-17 0 0,0 0 16,17 0-16,-17 0 15,17 0-15,0 0 0,0 0 16,1 0-16</inkml:trace>
  <inkml:trace contextRef="#ctx0" brushRef="#br0" timeOffset="38439">5893 797 0,'0'-17'16,"0"34"31,0 0-47,17 0 15,-17 0 1,17 16-16,-17-16 0,0 0 16,0 0-16,17 0 15,-17 0-15,0 0 0,0 0 16,0 0-16,0 0 0,17-17 31</inkml:trace>
  <inkml:trace contextRef="#ctx0" brushRef="#br0" timeOffset="38787">6029 848 0,'0'-17'16,"16"17"-16,-16-17 15,17 17-15,-17 17 32,0 0-17,-17-1-15,1-16 16,-1 17-16,0 0 0,0-17 16,0 17-16,0-17 15,0 0-15,0 17 0,0-17 16,34 0 15,0 0-31,0 17 16,0-17-16,0 0 15,17 17-15,-17 0 0,-1-17 16,18 17-16,-17 0 16,0-17-16,0 17 0,0 0 15,0-17-15,-17 17 16</inkml:trace>
  <inkml:trace contextRef="#ctx0" brushRef="#br0" timeOffset="39429">6198 814 0,'0'-17'15,"17"17"17,-17 17-1,0 0-31,0 0 15,17-1 1,-17 1-16,0 0 0,17 0 16,-17 0-16,17 0 0,0 0 15,-1-17-15,1 17 16,0-17-16,0 0 0,0 0 16,17 0-16,-17-17 15,0 17-15,0-17 0,0 0 16,-17 0-16,0 0 0,0 0 15,0 0-15,0 1 0,0-1 16,-17 0-16,0 0 16,0 0-16,0 0 15,0 17-15,0 0 16,34 0 15,-17 17-31,17-17 16,0 0-1,0 17-15</inkml:trace>
  <inkml:trace contextRef="#ctx0" brushRef="#br0" timeOffset="44490">2456 2219 0,'17'0'31,"-1"0"0,1 0-15,0 0-1,0 0-15,0 0 16,0-17-16,0 17 0,0 0 16,17 0-16,0-17 15,0 17-15,-1 0 0,1-17 16,17 17-16,-17-17 0,17 17 16,0 0-16,-18-17 15,18 17-15,0-16 0,-17 16 16,17 0-16,-17 0 15,-1-17-15,18 17 0,-17 0 16,0 0-16,0-17 0,0 17 16,17 0-16,-18 0 15,1 0-15,17-17 0,-17 17 16,0 0-16,0 0 16,0-17-16,-1 17 0,1 0 15,0 0-15,17-17 0,-17 17 16,0 0-16,0 0 15,16-17-15,-16 17 0,17 0 16,0 0-16,-17-17 16,16 17-16,1 0 0,-17 0 15,17 0-15,-17-17 0,17 17 16,-18 0-16,1 0 16,0-17-16,0 17 0,0 0 15,0-17-15,0 17 16,0 0-16,-18 0 0,18 0 15,0-17-15,0 17 0,0 0 16,0 0-16,0 0 16,16-17-16,-33 17 0,17 0 15,0 0-15,-17 0 16,17 0-16,-17 0 0,0 0 16,0 0-16,0-17 0,0 17 15,16 0-15,-16 0 16,0 0-16,17 0 0,0 0 15,0-17-15,0 17 16,17 0-16,-18 0 0,18 0 16,-17 0-16,17 0 0,-17-16 15,0 16-15,-17 0 16,16 0-16,1 0 0,-17-17 16,17 17-16,0 0 0,0-17 15,-17 17-15,17 0 16,0 0-16,-18-17 0,18 17 15,0 0-15,-17 0 16,17 0-16,-17 0 0,0-17 16,17 17-16,-17 0 15,0 0-15,0 0 0,16 0 16,-16 0-16,0 0 0,0-17 16,0 17-16,0 0 15,0 0-15,17 0 0,-17 0 16,0 0-16,0 0 15,0 0-15,0 0 0,-1 0 16,1 0-16,0 0 0,0-17 16,0 17-16,0 0 15,0 0-15,0 0 0,0 0 16,0-17-16,0 17 16,0 0-16,0 0 15,0 0-15,0 0 16,-1 0-1,-16-17-15,17 17 0,0 0 16,0 0-16,0 0 16,0 0-1,0-17-15,0 17 16,0 0 0,0 0-16,0 0 15,0 0 16,-17-17-15,17 17-16,0 0 16,0 0-16,-1 0 15,1 0 1,0 0 0,0-17 62,-34 17-47,0 0-31</inkml:trace>
  <inkml:trace contextRef="#ctx0" brushRef="#br0" timeOffset="45682">2659 1813 0,'17'0'0,"0"-17"31,-17 34 1,0 0-17,0 0-15,0 0 16,0-1-16,17 1 0,-17 0 16,0 0-16,17 17 15,-17-17-15,16 0 0,-16 0 16,17 0-16,-17 0 0,17-17 15,0 17-15</inkml:trace>
  <inkml:trace contextRef="#ctx0" brushRef="#br0" timeOffset="46385">2964 1830 0,'-17'0'63,"17"17"-63,0 0 15,-17-1 1,17 1-16,0 0 15,0 0-15,0 0 0,0 0 16,17 0-16,0-17 16,0 17-16,-1-17 0,1 0 15,0 0-15,0 0 0,0 0 16,17 0-16,-17-17 16,0 0-1,0 0-15,-17 0 0,0 0 16,0 0-16,-17 0 15,0 1-15,0 16 16,0-17-16,0 17 0,0-17 16,0 17-16,0 0 0,0 0 15,17 17 1,0 0 15</inkml:trace>
  <inkml:trace contextRef="#ctx0" brushRef="#br0" timeOffset="46888">3319 1813 0,'17'-17'0,"-34"17"32,17 17-17,-17-17-15,0 17 16,0 0-1,17 0-15,-17-1 16,17 1-16,17 0 16,0 0-16,0 0 15,0-17-15,0 0 16,0 0-16,0 0 16,0 0-16,0 0 0,0-17 15,-17 0-15,17 17 0,-17-17 16,0 0-16,0 1 15,0-1-15,-17 0 16,17 0-16,-17 0 16,0 17-16,0-17 15,0 17-15,0 0 0,17 17 16,-17-17-16,17 17 16</inkml:trace>
  <inkml:trace contextRef="#ctx0" brushRef="#br0" timeOffset="47327">3556 1711 0,'0'-17'16,"0"34"46,0 0-46,0 0 0,0 0-16,0 0 15,17 0-15,-17 0 0,0 0 16,17 0-16,-17 16 0,17-16 15,-17 0-15,17 0 16,-17 0-16,0 0 0</inkml:trace>
  <inkml:trace contextRef="#ctx0" brushRef="#br0" timeOffset="48772">4267 1610 0,'0'16'62,"0"1"-46,0 0-16,0 0 15,0 0 1,0 0-16,0 0 0,0 0 16,0 0-16,0 0 15,0 0-15,0 0 16,0 0 0</inkml:trace>
  <inkml:trace contextRef="#ctx0" brushRef="#br0" timeOffset="49469">4251 1677 0,'-17'0'0,"17"-17"16,0 0-1,0 0 1,17 17-16,-17-16 16,16 16-16,1-17 15,0 0-15,0 17 16,0-17-16,0 17 15,17 0-15,-17 0 0,0 0 16,0 0-16,0 0 0,17 0 16,-17 17-1,-1-17-15,-16 17 0,17 0 16,-17-1 0,0 1-16,-17-17 0,1 17 15,16 0-15,-17 0 0,0-17 16,0 17-16,0-17 15,0 0-15,0 17 0,0-17 16,0 0 0,34-17 15,0 17-15,0-17-1,0 17-15,0 0 16,0 0-16,0 0 15,0 17-15,-1-17 16,1 0-16,0 17 0,-17 0 16,17-17-16,-17 17 0,0 0 15,-17 0 1,0 0-16,0-17 0,1 17 16,-18-17-16,0 17 0,17-17 15,-17 17-15,0-17 16,0 0-16,17 0 0,-17 0 15,18 0-15,-1-17 16,0 17 0,17-17-16,17 17 15</inkml:trace>
  <inkml:trace contextRef="#ctx0" brushRef="#br0" timeOffset="49888">4708 1593 0,'0'17'78,"17"-1"-78,-17 1 16,0 0-16,0 0 0,0 0 16,0 0-16,17 17 15,-17-17-15,0 0 0,17 0 16,-17 0-16,0 0 16,0 0-16</inkml:trace>
  <inkml:trace contextRef="#ctx0" brushRef="#br0" timeOffset="50255">4708 1643 0,'-17'0'15,"17"-17"-15,-17 17 16,17-16-16,0-1 15,17 17 1,-17-17-16,17 17 16,0 0-16,0-17 15,0 17-15,-1 0 16,1 0-16,0 0 0,0 17 16,0-17-16,0 17 0,0 0 15,0-1-15,0 1 16,0 0-16,-17 0 0,0 17 15,0-17-15,-17 0 16,0 0-16,0 17 0,0-17 16,0-17-16,-17 17 0,17 0 15,-16-17-15,16 0 16,-17 0-16,17 0 0,0-17 16</inkml:trace>
  <inkml:trace contextRef="#ctx0" brushRef="#br0" timeOffset="51551">5656 1423 0,'0'-17'0,"0"34"62,0 0-46,0 0-16,0 17 0,0-17 15,0 17-15,0-17 16,0 17-16,17-1 0,-17-16 16,17 17-16,-17-17 0,17 0 15,-17 0-15,17 0 16,0-17-16,0 0 15,0 0-15</inkml:trace>
  <inkml:trace contextRef="#ctx0" brushRef="#br0" timeOffset="51977">5910 1474 0,'0'-17'0,"17"17"0,-17-17 15,0 0 1,-17 17-16,0 17 16,0 0-1,17 0 1,0 0-16,-17 0 0,17 0 16,0 0-16,0 0 15,0 17-15,17-17 0,-17-1 16,17 1-16,-17 0 0,17 0 15,0-17-15,0 0 16,0 0-16,0 0 0,0 0 16,0 0-16,0-17 15,-1 0-15,-16 0 0,17 17 16,-17-33-16,0 16 0,0 0 16,-17 0-16,1 0 15,-1 0-15,0 0 0,0 0 16,0 17-16,0-17 15,0 17-15,0 0 0,0 0 16,17 17-16,0 0 16,0 0-1,17-17-15,0 17 0</inkml:trace>
  <inkml:trace contextRef="#ctx0" brushRef="#br0" timeOffset="52234">6147 1372 0,'0'-16'0,"17"16"16,0 16 15,-17 1-31,0 0 15,0 0-15,0 17 0,0-17 16,0 17-16,17-17 16,-17 17-16,0-17 0,17 0 15,-17 0-15,0-1 16</inkml:trace>
  <inkml:trace contextRef="#ctx0" brushRef="#br0" timeOffset="52564">6299 1440 0,'17'0'15,"-17"17"1,0 0 0,-17 0-16,1 0 15,-1-17 1,0 17-16,0 0 15,0-17-15,0 17 16,0-17-16,34 0 31,0 0-31,0 0 16,0 0 0,0 17-16,0 0 15,-17 0-15,16-17 16,1 16-16,-17 1 0,17-17 15,-17 17-15,17-17 16</inkml:trace>
  <inkml:trace contextRef="#ctx0" brushRef="#br0" timeOffset="53356">6452 1372 0,'0'-16'15,"0"-1"16,0 34 1,0-1-32,0 1 15,0 0-15,0 0 16,0 17-16,0-17 0,0 0 16,17 17-16,-17-17 0,17 17 15,-17-17-15,17 0 16,0-1-16,0-16 0,-1 17 15,1-17-15,0 0 16,0 0-16,0-17 16,0 1-16,0-1 0,0 0 15,-17-17-15,17 17 16,0-17-16,-17 17 0,0-17 16,0 0-16,0 0 15,0 18-15,0-1 0,0-17 16,-17 34-16,17-17 0,0 0 15,-17 17-15,17 17 32,0 0-17,0 0-15</inkml:trace>
  <inkml:trace contextRef="#ctx0" brushRef="#br0" timeOffset="88311">5690 1457 0,'0'-17'32,"17"17"-1,0 0 16,-17 17-32,17 0 1,0-17-16,0 17 0,-1 0 16,18-17-16,-17 17 15,0 0-15,17 0 0,-17-17 16,17 17-16,-17 0 0,0-17 16,0 17-16,0-1 15,0-16-15,-1 17 0,1-17 16,0 0-16,0 17 15,0-17-15,0 0 0,0 0 16,0 17-16,0-17 0,0 0 16,0 0-1,-34 0 63,17-17-62</inkml:trace>
  <inkml:trace contextRef="#ctx0" brushRef="#br0" timeOffset="88892">6113 1356 0,'-17'0'47,"0"0"-31,17 16-1,-17-16 1,0 17-16,1 0 15,-1 0-15,0-17 16,-17 17-16,17 0 0,0 0 16,0 17-16,0-17 0,0 0 15,0 0-15,0 17 0,0-17 16,0-1-16,0 1 16,1 0-16,16 0 15,-17 0-15,17 0 16,0 0-1</inkml:trace>
  <inkml:trace contextRef="#ctx0" brushRef="#br0" timeOffset="89912">5927 2084 0,'17'0'0,"0"0"16,0-17-1,-17 0 17,-17 17-17,0 0 1,0 0-1,0 17 1,0 0-16,0 0 16,17 0-1,17-1 1,0 1 0,0 0-1,0-17-15,0 0 0,0 0 16,0 0-16,0 0 15,0 0 1,-1-17-16,-16 0 16,0 1-1,0-1-15,0 0 16,-16 17-16,-1-17 16,0 17-16,0-17 15,0 17-15,0 0 0,0-17 16,0 17-16,0-17 15,17 0 1,0 0-16,17 0 16,0 0-1,0 0-15,0 17 16,0-17-16,0 17 16,-17-17-16,17 17 0,0 0 15,-17-17-15,16 17 16,-16 17-1,0 0 1,0 0-16,0 0 16,0 0-16,0 0 15,-16 0-15,16 0 16,-17 0 0,17 0-16,0 0 15,-17-17 1</inkml:trace>
  <inkml:trace contextRef="#ctx0" brushRef="#br0" timeOffset="90386">6181 1931 0,'17'0'63,"-17"17"-48,0 0 1,17-17-16,-17 17 0,0 0 16,17 0-16,-17 0 15,0 0-15,17 0 0,-17 0 16,0 0-16,17 0 16</inkml:trace>
  <inkml:trace contextRef="#ctx0" brushRef="#br0" timeOffset="90763">6316 1982 0,'17'0'0,"0"0"46,-17 17-30,-17 0 0,0-17-1,0 17-15,1 0 16,-1-17-16,0 0 16,0 17-16,34-17 31,0 0-16,0 0-15,-1 0 16,1 0 0,0 17-16,0-17 15,-17 17-15,17-17 16,0 17-16,0-1 16</inkml:trace>
  <inkml:trace contextRef="#ctx0" brushRef="#br0" timeOffset="91497">6570 1948 0,'0'-17'0,"0"34"78,0 0-78,-17-17 16,17 17-16,0 0 15,0 0-15,0 0 0,17 0 16,-17 0-16,17 0 16,-17 0-16,17 0 0,0-17 15,0 16-15,0-16 0,0 0 16,0 0-16,17 0 16,-17-16-16,0-1 0,0 0 15,0 0-15,-17 0 16,16 0-16,1 0 0,-17-17 15,17 17-15,-17-17 0,0 17 16,0 0-16,-17 0 16,0 17-1,1 0 1,16 17 0</inkml:trace>
</inkml:ink>
</file>

<file path=ppt/ink/ink3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6:07:11.626"/>
    </inkml:context>
    <inkml:brush xml:id="br0">
      <inkml:brushProperty name="width" value="0.05" units="cm"/>
      <inkml:brushProperty name="height" value="0.05" units="cm"/>
      <inkml:brushProperty name="fitToCurve" value="1"/>
    </inkml:brush>
  </inkml:definitions>
  <inkml:trace contextRef="#ctx0" brushRef="#br0">258 0 0,'-26'0'0,"1"25"0,-27 1 16,27 0-16,-1-1 0,0 1 15,1 0-15,-1 25 16,0-25-16,26 25 0,0-25 15,0 25-15,0-25 16,26-1-16,0 27 0,25-27 16,-25-25-16,-1 26 15,27-26-15,-27 25 0,27-25 16,-27 0-16,27-25 0,-27 25 16,1-26-16,0 1 15,-26-1-15,25 0 0,-25-25 16,0 25-16,0 1 0,-25-1 15,-1-25-15,0 25 16,1 0-16,-27 1 0,27-1 16,-27 26-16,27 0 0,-27 0 15,27 0-15,-1 0 16,0 26-16,1-1 16,25 1-16,0 0 15,25-1-15,1 1 0,0 0 16,-1-1-16,1 1 0,0 0 15,25-1-15,-25 1 16,25 0-16,0-1 0,-25 1 16,0-1-16,25 1 15,-26 0-15,1-1 0,-26 1 16,26 0-16,-1-1 16,-25 1-16</inkml:trace>
  <inkml:trace contextRef="#ctx0" brushRef="#br0" timeOffset="276">694 231 0,'-26'0'0,"1"0"16,25 25 15,25 1-15,1 0-16,0-1 0,-26 27 15,25-27-15,1 1 16,0 0-16,-1 25 0,1-26 16,-26 1-16,26 0 0,-26-1 15,25-25-15,-25 26 16</inkml:trace>
</inkml:ink>
</file>

<file path=ppt/ink/ink3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6:07:12.759"/>
    </inkml:context>
    <inkml:brush xml:id="br0">
      <inkml:brushProperty name="width" value="0.05" units="cm"/>
      <inkml:brushProperty name="height" value="0.05" units="cm"/>
      <inkml:brushProperty name="fitToCurve" value="1"/>
    </inkml:brush>
  </inkml:definitions>
  <inkml:trace contextRef="#ctx0" brushRef="#br0">180 102 0,'0'-26'32,"-26"26"-32,1 0 15,-1 0-15,0 0 16,1 26-1,25 0-15,-26-1 0,26 1 16,-26 25-16,26-25 16,0 0-16,0-1 0,0 1 15,26 0-15,0-1 0,-1 1 16,1 0-16,25-26 16,-25 0-16,25 0 0,1 0 15,-1 0-15,-25 0 16,25-26-16,-25 26 0,-1-26 15,-25 1-15,0-1 0,0 0 16,0 1-16,-51-27 16,0 1-16,25 25 15,-25 1-15,25-27 0,-25 27 16,25 25-16,0-26 16,1 1-16,-1 25 0,0 0 15,26 25 1,0 1-16,0-1 0,26 1 15,0 0-15,-1-1 0,1 27 16,25-27-16,1 27 16,-1-27-16,0 27 0,-25-27 15,25 1-15,-25 0 16,0-1-16,-1 1 0,-25 0 16,26-1-16,-26 1 0</inkml:trace>
  <inkml:trace contextRef="#ctx0" brushRef="#br0" timeOffset="355">770 179 0,'-26'0'0,"1"0"16,-1 0-16,26-26 15,26 1 1,-1 25-16,-25-26 16,26 26-16,0 0 15,-1 0-15,-25 26 16,26-1-16,-26 1 0,0 0 16,0-1-16,-26 1 15,26 0-15,-25 25 0,25-25 16,-26-1-16,26 1 15,0 0-15,0-1 16,26 1-16,-1-26 0,27 0 16,-1 0-16,0 0 15,26 0-15,-25 0 0,25 0 16,0-26-16,0 26 16,0-25-16</inkml:trace>
</inkml:ink>
</file>

<file path=ppt/ink/ink3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6:07:15.376"/>
    </inkml:context>
    <inkml:brush xml:id="br0">
      <inkml:brushProperty name="width" value="0.05" units="cm"/>
      <inkml:brushProperty name="height" value="0.05" units="cm"/>
      <inkml:brushProperty name="fitToCurve" value="1"/>
    </inkml:brush>
  </inkml:definitions>
  <inkml:trace contextRef="#ctx0" brushRef="#br0">177 258 0,'0'-25'16,"0"-1"-1,26 1 1,-52 25-1,0 0-15,1 0 16,-1 25-16,0-25 16,1 26-16,-1-1 0,26 1 15,-26 0-15,26-1 16,0 1-16,26 0 0,-26-1 16,26 1-16,25-26 15,-25 26-15,25-26 0,0 0 16,-25 0-16,25 0 0,1 0 15,-27 0-15,1-26 16,0 0-16,-1 26 0,-25-25 16,0-1-16,0 0 15,-25 1-15,-1-1 0,26-25 16,-51 25-16,25 1 0,0-1 16,1 0-16,-1 26 15,0-25-15,1 25 16,-1 25-1,26 1-15,0 0 0,26-1 16,-1 26-16,1-25 16,0 25-16,-1-25 0,27 25 15,-1-25-15,-25 0 0,25-1 16,-26 1-16,27 0 16,-27-1-16</inkml:trace>
  <inkml:trace contextRef="#ctx0" brushRef="#br0" timeOffset="474">510 130 0,'0'-25'16,"-25"25"-16,25-26 0,0 0 15,25 1 1,1 25 0,0-26-16,-1 26 15,1 0-15,25 0 16,-25 0-16,0 26 0,-1-26 16,1 25-16,0 1 15,-26 0 1,0-1-16,-26 1 0,0-26 15,1 26-15,-1-1 0,0 1 16,1-26-16,25 25 16,-26-25-16,26 26 0,26-26 31,-1 0-31,27 0 16,-27 0-16,27 26 0,-27-26 15,27 0-15,-1 0 16,-25 25-16,-1-25 0,1 26 15,0-26-15,-26 26 16,0-1-16,-26 1 0,0 0 16,-25-1-16,25 1 0,-51 0 15,26-1-15,25 1 16,-25 0-16</inkml:trace>
</inkml:ink>
</file>

<file path=ppt/ink/ink3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6:07:14.038"/>
    </inkml:context>
    <inkml:brush xml:id="br0">
      <inkml:brushProperty name="width" value="0.05" units="cm"/>
      <inkml:brushProperty name="height" value="0.05" units="cm"/>
      <inkml:brushProperty name="fitToCurve" value="1"/>
    </inkml:brush>
  </inkml:definitions>
  <inkml:trace contextRef="#ctx0" brushRef="#br0">237 155 0,'0'-26'0,"26"26"15,-26-26-15,0 1 0,0-1 16,0 0-16,-26 1 15,1 25-15,-1 0 16,0 0-16,1 25 0,-1 1 16,0 0-16,1-1 15,-1 27-15,1-1 0,25-25 16,0 25-16,0 0 0,25 52 16,1-52-1,-1-25-15,27 25 0,-27-25 16,27-1-16,-1-25 15,0 26-15,1-26 0,-1 0 16,0 0-16,-25-26 0,0 26 16,25-25-16,-51-1 15,26 0-15,-26 1 0,0-27 16,0 27-16,-26-27 16,0 1-16,1 0 0,-1 25 15,-25-25-15,25 25 0,0 1 16,-25-1-16,25 26 15,1 0-15,-1 0 16,26 51-16,0-25 16,26 0-16,-1 25 0,1 0 15,0 0-15,-1 1 0,27-27 16,-27 27-16,1-1 16,0-25-16,-1-1 0,1 1 15,0 0-15,-26-1 0,25-25 16,-25 26-16</inkml:trace>
  <inkml:trace contextRef="#ctx0" brushRef="#br0" timeOffset="2922">776 283 0,'26'-26'0,"-26"1"16,0-1-16,26 26 15,-26-26-15,0 1 16,25 25-16,1 0 31,-26 25-15,25 1-16,-25 0 16,26-1-16,-26 1 15,26 0-15,-26-1 0,25 26 16,-25-25-16,26 0 0,0-26 15,-1 25-15,-25 1 16,26-26-16,0 0 0,-1 0 16,1 0-1,0-26 1,-26 1-16,25 25 16,-25-26-16,26 26 15,-26-26-15,26 1 16,-26-1-16,0 1 15,25-1 1,-25 0-16,0 1 0,0-1 16,0 0-1,-25 1-15,25-1 16,0 52 15,0-1-31,25 1 16,-25 25-16,26 1 15,0-1-15,-26 0 0,51 0 16,-25 26-16,-1-25 16,1-1-16,0 26 0,-1-26 15,1-25-15</inkml:trace>
</inkml:ink>
</file>

<file path=ppt/ink/ink3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6:07:21.763"/>
    </inkml:context>
    <inkml:brush xml:id="br0">
      <inkml:brushProperty name="width" value="0.05" units="cm"/>
      <inkml:brushProperty name="height" value="0.05" units="cm"/>
      <inkml:brushProperty name="fitToCurve" value="1"/>
    </inkml:brush>
  </inkml:definitions>
  <inkml:trace contextRef="#ctx0" brushRef="#br0">308 103 0,'25'0'16,"-25"-26"-1,26 26-15,-26-26 16,-26 26-1,1 0 1,-27 0-16,27 26 0,-1 0 16,-25-26-16,-1 25 0,27 1 15,-1 0-15,0-1 16,1 1-16,25 0 16,25-1-16,1-25 15,0 26-15,25-26 0,0 26 16,-25-26-16,25 25 0,1 1 15,-1-26-15,-25 26 16,-1-1-16,1 1 0,-26 0 16,-26-1-1,1 1-15,-1 0 0,-25-26 16,25 25-16,-25-25 0,-1 0 16,27 0-16,-27 0 15,27 0-15,25-25 0</inkml:trace>
  <inkml:trace contextRef="#ctx0" brushRef="#br0" timeOffset="480">667 154 0,'0'-26'15,"-26"26"1,26 26-1,0 0 1,26-1 0,-26 1-16,25 0 15,-25-1-15,26 27 0,-26-27 16,26 1-16,-26 0 16,0-1-16,25 1 0,-25 0 15,0-1 1,-25-25-1,-1-25-15,0-1 16,1 0 0,-1 1-16,0-1 0,26-25 15,-25 25-15,-1-25 0,26-1 16,0 27-16,0-27 16,0 27-16,0-1 0,26 0 15,-1 1-15,1 25 16,0 0-16,-1 0 0,-25 25 15,26-25-15,-26 26 0,0 0 16,0-1-16,0 1 16,-26 0-16,1-1 0,-1 1 15,0 0 1,1-1-16,-1-25 0,0 26 16,1-26-16</inkml:trace>
  <inkml:trace contextRef="#ctx0" brushRef="#br0" timeOffset="978">1103 77 0,'26'0'15,"-26"-26"-15,25 26 0,-25-25 16,26 25-16,-26-26 16,-26 26-1,1 0 1,-1 26-16,0-26 15,1 25-15,-1-25 0,-25 26 16,25 0-16,0-1 0,1-25 16,25 26-16,-26 0 15,26-1-15,26-25 16,-26 26-16,25-26 16,27 26-16,-27-26 0,27 25 15,-27-25-15,27 0 0,-27 26 16,27-26-16,-27 26 15,1-26-15,-26 25 0,0 1 16,0 0 0,-26-1-16,1 1 0,-1-26 15,0 26-15,1-26 0,-1 25 16,-25-25-16,25 0 16,0 0-16</inkml:trace>
</inkml:ink>
</file>

<file path=ppt/ink/ink3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6:07:24.768"/>
    </inkml:context>
    <inkml:brush xml:id="br0">
      <inkml:brushProperty name="width" value="0.05" units="cm"/>
      <inkml:brushProperty name="height" value="0.05" units="cm"/>
      <inkml:brushProperty name="fitToCurve" value="1"/>
    </inkml:brush>
  </inkml:definitions>
  <inkml:trace contextRef="#ctx0" brushRef="#br0">0 81 0,'0'25'0,"26"-25"16,-26 26-16,26-26 15,-1 26-15,1-1 16,0 1-16,-26 25 16,25-25-16,-25 0 15,26 25-15,-26-25 0,26 25 16,-26-25-16,0-1 0,0 1 16,0 0-16,0-1 15,0 1-15</inkml:trace>
  <inkml:trace contextRef="#ctx0" brushRef="#br0" timeOffset="240">154 286 0,'0'-26'0,"-25"1"16,25-1-16,-26 0 0,26 1 15,0-1-15,0 0 16,26 1-1,-1 25-15,1 0 16,0-26-16,-1 26 16,26 0-16,1 0 0,-27 0 15,27 0-15,-1 0 0,-25 0 16,-1 0-16,1 0 16,0 26-16,-26-1 15,-26-25-15</inkml:trace>
  <inkml:trace contextRef="#ctx0" brushRef="#br0" timeOffset="426">154 337 0,'0'26'15,"0"0"-15,26-26 32,0 0-32,-1 0 15,26 0-15,-25 0 16,0 0-16,-1 0 0,27 0 15,-27-26-15,1 26 16,0 0-16,-1 0 0,1 0 16,0 0-16</inkml:trace>
  <inkml:trace contextRef="#ctx0" brushRef="#br0" timeOffset="1086">950 183 0,'-26'0'16,"0"-25"-16,1 25 16,25 25 15,25-25-31,-25 26 0,26 0 16,0-1-16,-26 1 15,25 0-15,-25 25 0,26-25 16,-26-1-16,0 1 15,0 0-15,26-1 0,-26 1 16,0 0-16,0-1 0,-26-25 47,26-25-47,-26-1 16,26 0-16,0 1 15,0-27-15,-25 27 0,25-27 16,0 27-16,-26-27 15,26 27-15,0-27 0,-26 27 16,26-1-16,0 0 0,0 1 16,0-1-16,26 26 15,0 0-15,-1 0 16,27 0-16,-27 0 16,1 0-16,25 26 0,-25-26 15,-1 25-15,1 1 0,0 0 16,-26-1-16,0 1 15,0 0-15,-26-1 16,0 1-16,-25-26 16,25 26-16,1-26 0,-1 0 15,1 0-15,-1 0 0,0 0 16</inkml:trace>
  <inkml:trace contextRef="#ctx0" brushRef="#br0" timeOffset="1530">1719 132 0,'26'0'0,"-26"-26"15,26 26-15,-1 0 16,-25-25-16,26 25 0,-26-26 15,0 1 1,-26 25-16,1 0 16,-1-26-16,-25 26 0,25 0 15,0 0-15,-25 26 16,25-26-16,-25 25 0,25 1 16,1-26-16,-1 25 15,26 1-15,0 0 0,0-1 16,26 1-16,-26 0 0,25-1 15,27 1-15,-27-26 16,27 26-16,-1-1 0,0-25 16,-25 26-16,25 0 15,-25-26-15,0 25 0,-1 1 16,-25 0-16,-25-1 16,-1 1-16,0 0 15,-25-26-15,-26 25 0,26 1 16,-26-26-16,0 0 0,25 0 15,-25 0-15,26 0 16</inkml:trace>
</inkml:ink>
</file>

<file path=ppt/ink/ink3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6:07:35.533"/>
    </inkml:context>
    <inkml:brush xml:id="br0">
      <inkml:brushProperty name="width" value="0.05" units="cm"/>
      <inkml:brushProperty name="height" value="0.05" units="cm"/>
      <inkml:brushProperty name="fitToCurve" value="1"/>
    </inkml:brush>
  </inkml:definitions>
  <inkml:trace contextRef="#ctx0" brushRef="#br0">77 90 0,'-26'0'0,"0"0"15,1 0-15,25-26 32,0 0-17,25 26 1,1 0-1,0 0-15,-1 0 0,27 0 16,-1 0-16,0-25 16,26 25-16,0 0 0,0 0 15,0 0-15,26 0 0,-26 0 16,-26 0-16,26 0 16,-26 0-16,-25 0 0,0 0 15,-52 0 1,0 0-16,-25 0 15</inkml:trace>
  <inkml:trace contextRef="#ctx0" brushRef="#br0" timeOffset="305">205 346 0,'-26'0'16,"1"0"0,50 0-1,1 0 1,0 0-16,-1 0 0,27 0 16,-27 0-16,27 0 0,-1 0 15,0-26-15,1 26 16,-1 0-16,26-25 0,-26 25 15,26 0-15,0 0 16,-26-26-16,1 26 0,-27 0 16,1 0-16,0 0 0,-26 26 15</inkml:trace>
</inkml:ink>
</file>

<file path=ppt/ink/ink3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6:06:15.700"/>
    </inkml:context>
    <inkml:brush xml:id="br0">
      <inkml:brushProperty name="width" value="0.05" units="cm"/>
      <inkml:brushProperty name="height" value="0.05" units="cm"/>
      <inkml:brushProperty name="fitToCurve" value="1"/>
    </inkml:brush>
  </inkml:definitions>
  <inkml:trace contextRef="#ctx0" brushRef="#br0">5266 1311 0,'-52'26'16,"-25"-1"-16,26 27 16,0-1-16,-1 26 0,1 0 15,25 0-15,26 0 0,0 25 16,0 1-16,26-26 16,25 26-16,1-26 0,25 0 15,0-26-15,25 0 16,1 0-16,-1-25 0,27 0 15,-1-26-15,0-26 0,1 26 16,-1-51-16,-26-1 16,1 1-16,0-26 0,-26 0 15,0 0-15,-26-25 0,-25-1 16,-1-25-16,-25 25 16,-51 0-16,25 1 0,-51-1 15,26 26-15,-52 0 16,26 26-16,-25 0 0,-1 51 15,1 0-15,-1 0 0,0 0 16,26 51-16,0-25 16,26 25-16,25-25 0</inkml:trace>
  <inkml:trace contextRef="#ctx0" brushRef="#br0" timeOffset="534">5625 1875 0,'0'-25'16,"0"-1"-16,-26 26 16,0 0-1,1 26 1,-1-1-16,26 1 0,-26 25 16,26-25-16,-25 25 15,25-25-15,-26 25 0,26-25 16,0 0-16,0-1 15,26-50 17,-26-1-32,0 0 15,25 1-15,-25-27 0,26 27 16,-26-27-16,26-25 16,-1 26-16,1 0 0,0-1 15,-1 27-15,1-1 0,0 0 16,-1 26-16,-25 26 15,26 0-15,0 25 0,-1 0 16,-25 26-16,26-25 16,-26 25-16,26-26 0,-26 26 15,25-26-15,-25-25 0,26 25 16,-26-25-16</inkml:trace>
  <inkml:trace contextRef="#ctx0" brushRef="#br0" timeOffset="690">5573 2029 0,'-25'-25'0,"-1"-1"16,0 0-16,52 26 31,25 0-31,-25 0 16,25 0-16,26 26 0,-25-26 15,-1 0-15,26 0 16</inkml:trace>
  <inkml:trace contextRef="#ctx0" brushRef="#br0" timeOffset="1446">8267 1337 0,'0'-26'0,"0"0"16,0 1 0,0-1-16,-25 26 15,-1-26-15,0 26 0,-25 0 16,25 0-16,-25 0 16,-26 26-16,26 0 0,-1 25 15,-24-25-15,24 25 0,1 26 16,0 0-16,25 0 15,0 25-15,26-25 0,0 26 16,26 0-16,25-26 16,1 0-16,25 25 0,-1-50 15,27-1-15,0 0 0,-1 0 16,27-51-16,-1 0 16,0 0-16,1 0 0,-1-25 15,0-27-15,0 1 16,-25-26-16,0-25 0,-26 25 15,-26-52-15,0 27 0,1-1 16,-52-25-16,0 25 16,0 1-16,-26 25 0,-25 0 15,-26 25-15,0 27 0,0-1 16,0 0-16,-26 26 16,26 0-16,-26 26 0,26-26 15,26 26-15,0-1 16,0 27-16</inkml:trace>
  <inkml:trace contextRef="#ctx0" brushRef="#br0" timeOffset="2141">8447 1875 0,'-26'-25'15,"26"-1"1,0 52 15,0-1-31,0 1 0,0 25 16,0-25-16,0 25 15,0-25-15,0 25 0,0-25 16,0 25-16,26-25 0,-26 0 16,0-52 15,0 0-16,-26 1-15,26-27 0,0 1 16,0 0-16,0-26 0,0 0 16,0 25-16,0-25 15,26 26-15,-26 0 0,26 25 16,-1-25-16,1 51 16,0-26-16,-1 26 0,1 0 15,0 0-15,-1 26 0,1-26 16,-26 25-16,26 1 15,-26 0-15,0-1 0,0 27 16,-26-27-16,26 1 16,0 0-16,-26-1 0,26 1 15,-25 0-15,25-1 16,25-25 0,1 26-16,0-26 0,-1 26 15,26-1-15,-25-25 0,0 26 16,25 0-16,-25-1 15,-26 1-15,25 0 0,-25-1 16,-25 1-16,-1 0 16,-25-1-16,-1 1 0,-24 0 15,-1-26-15,-26 25 0</inkml:trace>
  <inkml:trace contextRef="#ctx0" brushRef="#br0" timeOffset="2682">5394 2850 0,'25'-25'16,"-25"-1"0,26 26-1,0 26 1,-26-1-1,25 1-15,-25 0 0,26 25 16,0 0-16,-1 26 0,1-25 16,-26 25-16,26-1 15,-1 1-15,1 26 0,0-26 16,-1-26-16,-25 26 0,26 0 16,-26-25-16,26-27 15,-26 1-15</inkml:trace>
  <inkml:trace contextRef="#ctx0" brushRef="#br0" timeOffset="3078">5496 4031 0,'26'0'47,"0"0"-47,-1 0 15,1 0 1,0 25-16,-1-25 16,1 26-16,-26-1 0,26-25 15,-1 26-15,1-26 16,0 26-16,-1-26 0,1 0 15,0 0-15,-1 0 16,-25-26-16,26 0 16,0 1-16,-26-1 0,25 1 15,-25-1-15,0-25 16,0 25-16,0 0 0,0 1 16,-25-1-16,-1 52 31,26-1-31,-26 1 0</inkml:trace>
  <inkml:trace contextRef="#ctx0" brushRef="#br0" timeOffset="3991">5573 4775 0,'0'-26'0,"0"0"31,26 52 16,0-26-31,-26 26-16,25-1 16,1 1-1,0-26 1,-52 0 15,26-26-31,-26 1 16,26-1-16,-25-25 15,25 25-15,-26 0 16,26 1-16,0-27 0,0 27 16,0-1-16,26 0 15,-1 1 1,1 25-16,0 0 0,-1 0 15,1 25-15,0-25 0,-1 0 16,1 26-16,0-26 16,-1 26-16,-25-1 0,26-25 15,-26 26-15,0 0 16,-26-26-16,1 25 0,-1-25 16,26 26-16,-26-26 0,1 26 15,-1-26-15,0 0 16,26 25-16,26 1 31,25-26-15,-25 26-16,0-26 0,-1 0 15,27 25-15,-27-25 16,1 26-16,0-26 0,-26 26 16,0-1-1,-26-25-15,0 0 0,1 26 16,-27-26-16,27 0 0,-27 0 15,27 0-15,-27 0 16,27-26-16,25 1 16</inkml:trace>
  <inkml:trace contextRef="#ctx0" brushRef="#br0" timeOffset="4332">6087 4595 0,'0'-26'15,"0"52"17,0 0-17,0-1-15,0 1 0,0 0 16,0-1-16,25 1 16,1 0-16,0-26 0,-1 25 15,1 1-15,25-26 0,-25 0 16,25 0-16,-25 0 15,-1 0-15,-25-26 0,26 1 16,0-1-16,-26 0 16,0-25-16,-26 25 0,26-25 15,-26 25-15,1 1 0,-1-27 16,0 52-16,26-25 16,-25 25-16,-1 0 0,0 0 31,26 25-31,26-25 15</inkml:trace>
  <inkml:trace contextRef="#ctx0" brushRef="#br0" timeOffset="4752">6651 4492 0,'26'-25'0,"-1"25"16,-25-26-1,0 0 1,-25 52 15,-1-26-31,0 26 16,26-1-16,-25 1 0,25 0 16,-26-1-16,26 27 15,0-27-15,26 1 0,-1 0 16,1-1-16,25-25 15,-25 0-15,0 0 16,-1 0-16,1 0 0,0-25 16,-1 25-16,1-26 0,-26 0 15,0 1-15,0-1 16,26 0-16,-26 1 16,0-1-16,25 52 31,-25-1-31,26-25 0,-26 52 15,26-27-15,-1 27 16,-25-27-16,26 27 0,-26-27 16,0 1-16,0 0 15</inkml:trace>
  <inkml:trace contextRef="#ctx0" brushRef="#br0" timeOffset="6294">7318 5442 0,'0'-26'16,"-26"0"0,1 26-1,-1 0-15,0 0 16,1 0-16,-27 0 0,-25 26 15,1-26-15,-1 0 0,0 0 16,0 26-16,-26-26 16,26 0-16,0 0 0,26 0 15,-26 25-15,51-25 0,-25 0 16,25 0-16,26 26 16,-26-26-16,26 26 0,-25-1 15,25 1 1,0 0-16,0-1 0,0 1 15,0 0-15,0 25 0,0-25 16,0-1-16,0 1 16,0 25-16,0-25 0,-26 25 15,26 0-15,-25-25 16,-1 25-16,0 1 0,1-27 16,25 27-16,-26-1 15,26 0-15,-26-25 0,26 25 16,0 1-16,-25-27 0,25 27 15,0-27-15,0 1 16,0 0-16,25-1 0,-25 1 16,0-1-16,26-25 0,-26 26 15,26-26-15,-26 26 16,51-26-16,-25 0 0,25 0 16,0 0-16,0 0 15,26 0-15,0 0 0,0 0 16,26 0-16,0 0 0,-1 0 15,1 0-15,-1 0 16,27 0-16,-27 0 0,27 0 16,-1 0-16,-25 0 15,-1 25-15,26-25 0,-51 0 16,0 0-16,0 26 0,-25-26 16,-1 0-16,0 0 15,-25 0-15,0 0 0,-26-26 31,0 1-15,-26 25-16,26-26 16,0 0-1,26 26 1,-26-25 0,25 25-16,-25-26 15,26 26-15,-26-25 16,26 25-16,-26-26 15,25 0 1,1 26 0,0-25-16,-26-1 0,25 26 15,1-26-15,0 1 0,-1-1 16,27-25-16,-27 25 16,27-25-16,-27-1 0,26 1 15,1 0-15,25-26 16,-26 0-16,26 25 0,0-25 15,-26 26-15,26 0 0,-25 0 16,25 25-16,-26-25 16,-25 25-16,25 0 0,-25 26 15,-26-25-15,25-1 0,-25 0 16,26 1 0,-26-1-1,0 0 1,-26 26 31,26-25-32,-25 25 1,-1 0-16,0-26 16,1 26-1,-1 0-15,0 0 0,-25 0 16,0 0-16,-1 0 0,1 0 15,-26 0-15,26 0 16,-52 0-16,26 0 0,-26 0 16,1 0-16,-26 0 0,25 0 15,-25 0-15,25 0 16,0 0-16,1 0 0,25 0 16,0 0-16,26 26 15,-1-26-15,1 0 0,25 0 16,1 0-16,-1 25 0,0-25 15,1 0-15,-27 0 16,27 0-16,-1 0 0,-25 0 16,25 0-16,0 0 15,-25 0-15,25 0 0,1 0 16,-1 0-16,0 0 0,1 0 16,-1 0-16</inkml:trace>
  <inkml:trace contextRef="#ctx0" brushRef="#br0" timeOffset="6762">6805 5878 0,'26'-26'15,"-26"0"-15,25 1 0,-25-1 16,0 1 0,-25 25-16,-1-26 0,0 26 15,1 0-15,-27 26 0,1-26 16,0 25-16,25 1 15,-25-1-15,25 1 0,0 0 16,26-1-16,0 1 16,26 0-16,0-1 0,-1 1 15,27-26-15,-27 26 0,27-1 16,-1-25-16,-25 26 16,-1-26-16,1 26 0,-26-1 15,0 1 1,-26-26-16,-25 26 0,0-26 15,-1 25-15,1 1 0,-26-26 16,26 0-16,-1 0 16,1 0-16,0 0 0,25 0 15,26-26-15</inkml:trace>
  <inkml:trace contextRef="#ctx0" brushRef="#br0" timeOffset="7207">6985 5878 0,'25'-26'16,"-25"0"-16,0 1 15,26 50 17,-26 1-17,0 0-15,0 25 0,0-25 16,0 25-16,0 0 0,-26-25 15,1 25-15,25-25 16,0 25-16,-26-25 0,26 0 16,0-52 15,26 0-31,-1 1 0,1-27 16,-1 1-16,1 0 15,0-26-15,-1 25 0,1-25 16,25 26-16,-25-26 15,0 52-15,-1-27 0,1 52 16,0 0-16,-26 26 16,0 25-16,0-25 15,0 51-15,0-26 0,0 0 16,25 26-16,-25-25 16,0-1-16,0-25 0,0 25 15,0-25-15,0-1 0,0 1 16,-25-26-1</inkml:trace>
  <inkml:trace contextRef="#ctx0" brushRef="#br0" timeOffset="7753">7138 5955 0,'-25'0'16,"25"-26"-16,0 0 16,25 26-1,1-25-15,0 25 0,25 0 16,-25-26-16,25 26 15,0 0-15,1-26 0,-1 26 16,26-25-16,-26 25 16,1-26-16,-1 26 0,-25-25 15,-1 25-15,1-26 0,0 26 16,-26-26 0,-26 26-1,26 26 1,0 0-16,0-1 15,0 1-15,0-1 0,26 27 16,-26-27-16,25 27 16,-25-1-16,26 0 0,-26-25 15,0 25-15,0-25 16,0 0-16,0-1 0,0-50 31,0-1-15,0-25-16,0-1 0,25 1 15,-25 0-15,52-26 16,-27 0-16,1 0 0,0 0 16,-1 26-16,27-1 0,-27 1 15,1 25-15,25 26 16,-25 0-16,0 26 0,-1 0 16,1-1-16,0 27 15,-26-1-15,0-25 0,0 25 16,0 0-16,-26-25 0,-25-1 15,-1 1-15,1-26 16,-26 0-16,0 0 0,-26 0 16,27-26-16,-27 1 15</inkml:trace>
  <inkml:trace contextRef="#ctx0" brushRef="#br0" timeOffset="8719">8524 2645 0,'0'26'31,"0"-1"-15,0 1-16,0 0 0,0 25 16,0 0-16,0 1 15,26 25-15,-26-26 0,0 26 16,0 0-16,0 25 16,0-25-16,0 0 0,0 0 15,0 0-15,-26 0 0,26-25 16,-26-1-16,1 0 15,-1-25-15,0 0 0</inkml:trace>
  <inkml:trace contextRef="#ctx0" brushRef="#br0" timeOffset="9055">8293 3697 0,'0'26'47,"0"-1"-31,26-25-16,-26 26 15,25 0-15,-25-1 16,0 1-16,26-26 0,-26 26 16,0-1-16,26-25 0,-26 26 15,25-26 1,1-26-16,-26 1 15,26 25-15,-1-26 0,-25 0 16,26-25-16,-26 25 16,26 1-16,-1-1 0,-25 0 15,26 26 1,-26 26-16,0 0 0,0-1 16,-26 27-16,26-1 0,-25 0 15</inkml:trace>
  <inkml:trace contextRef="#ctx0" brushRef="#br0" timeOffset="10627">6087 5005 0,'25'-25'78,"1"25"-78,0 0 16,25-26-16,0 26 0,26-26 15,0 26-15,0-25 16,-26 25-16,26-26 0,-25 26 15,-1 0-15,-25 0 16,-1 0-16,-50 0 16,-1 0-1</inkml:trace>
  <inkml:trace contextRef="#ctx0" brushRef="#br0" timeOffset="11592">7292 5288 0,'26'0'31,"-26"25"32,0-50-16,0-1-47,0 0 15,0 1-15,26-1 16,-26 0-16,0 1 0,0-1 16,0-25-16,25 25 15,-25 0-15,0 1 0,0-1 16,26 0-16,-26 1 0,0-1 16,0 1-1,-26 50 1,1-25-1</inkml:trace>
  <inkml:trace contextRef="#ctx0" brushRef="#br0" timeOffset="12048">7215 5005 0,'-25'0'0,"-1"0"31,26-25 47,26-1-62,-1 0-16,1 1 15,0-1 1,-1 1-16,1-1 0,0 0 15,-1 26-15,1-25 16,-26-1-16,26 26 0,-1 0 16,-25 26 15,0-1-15</inkml:trace>
  <inkml:trace contextRef="#ctx0" brushRef="#br0" timeOffset="12822">7395 4775 0,'26'0'31,"-1"25"-15,1-25-16,0 26 15,-1-26 1,1 26-16,0-1 16,-1 1-1,-25-1-15</inkml:trace>
  <inkml:trace contextRef="#ctx0" brushRef="#br0" timeOffset="13164">7806 4826 0,'-26'0'0,"0"26"31,26-1 0,0 1-31,0-1 16,0 1-16,0 0 0,0-1 16,0 1-16,-25 0 15,25-1-15,0 1 0,0 0 16,0-1-16</inkml:trace>
  <inkml:trace contextRef="#ctx0" brushRef="#br0" timeOffset="13656">7754 4903 0,'0'-26'15,"26"52"16,0-26-15,-26 25 0,25-25-16,1 26 0,-1 0 15,1-1-15,0 1 16,-1 0-16,1-26 16,0 25-16,-1-25 0,1 26 15,0-26 1,-26-26-1,0 1 1,0-1-16,0 0 16,0 1-16,-26-1 0,26 0 15,0 1-15,0-1 16,0 1-16,0-1 16,0 0-16,0 52 46,0 0-30,26-1-16,-26 1 0,0-1 16,0 1-16,25 0 0,-25-1 15,0 1-15,0 0 16,0-1-16</inkml:trace>
  <inkml:trace contextRef="#ctx0" brushRef="#br0" timeOffset="15594">7677 4672 0,'0'-26'16,"0"1"46,-25 25-30,25-26-17,-26 26-15,26-26 16,-26 1 0,26-1-16,-25 0 15,-1 1-15,0 25 0,1-26 16,-1 0-16,0 1 15,1-1-15,-1 0 0,0 1 16,-25-1-16,25 26 16,1 0-16,-27-26 0,27 26 15,-27 0-15,27 0 0,-27 0 16,27 0-16,-26 0 16,25 0-16,0 0 0,1 0 15,-1 0-15,52 0 63,-26-25-48,-26 25 63,26-26-62,-26 26 15,26-26-31,0 1 16,0-1 0,-25 0-16,25-25 15,-26 26-15,26-1 16,-26-25-16,26 25 0,-25-25 15,-1-1-15,0 1 16,1 0-16,-1-1 0,0 1 16,-25 0-16,25-1 15,1 27-15,-1-27 0,0 1 16,1 25-16,-1-25 0,26 25 16,-26 1-16,26-1 15,0 1-15,0-1 0,0 0 16,0 1-16,0-1 15,0 0-15,0 1 16,0-1-16,0 0 16,0 1-1,0-1 1,-25 26 0,25-26-1,-26 26 16,26-25 16</inkml:trace>
  <inkml:trace contextRef="#ctx0" brushRef="#br0" timeOffset="16458">6138 3004 0,'-26'0'15,"26"26"1,0 0 31,0-52 0,26 26-32,-26-26-15,0 1 16,26-1-16,-26 0 16,25 1-1,-25-1-15,0 0 0,26 1 16,-26-1-16,25 0 15,1 26 1,-26-25-16,26 25 0,-1 0 47,1 25-31,0 1-1,-1-26-15,1 26 16,0-1-16,-1-25 15,1 26-15,0 0 0,-1-26 16,27 25-16,-27 1 0,1 0 16,0-26-1,-1 25 1,-50-25 46</inkml:trace>
  <inkml:trace contextRef="#ctx0" brushRef="#br0" timeOffset="83828">32 28 0,'-26'-26'16,"52"26"15,-26 26-16,0 0-15,25-1 16,-25 1-16,26 25 16,-26 1-16,26-1 0,-26 0 15,25 1-15,1 25 16,0-26-16,-1 26 0,-25-26 16,26 1-16,-1-1 0,1 0 15,0-25-15,25 25 16,-25-25-16,-1-1 0</inkml:trace>
  <inkml:trace contextRef="#ctx0" brushRef="#br0" timeOffset="85754">314 1337 0,'25'0'47,"-25"-26"-32,0 0 32,-25 26-16,25-25-31,-26 25 47,26 25 16,0-50 124,-26 25 1,1 0-157,-1 0-31,1 0 16,25 25-16,-26-25 15,-25 0-15,25 26 0,0-26 16,1 26-16,-1-1 15,26 1 1,0 0-16,0-1 16,26-25-1,-26 26-15,25-26 0,-25 26 16,26-26-16,0 0 0,-1 0 16,1 0-16,0 0 15,-1 0-15,1 0 0,-1 0 16,1 0-16,0 0 15,-1 25-15,1-25 0,0 0 16,-26 26-16,25-26 0,-25 25 16,0 1-1,0 0-15,-25-26 0,-1 25 16,0 1 0,1-26-16,-1 26 0,0-26 15,1 0-15,-1 0 0,1 0 16,-1 0-16,0-26 15,1 26-15,25-26 16,0 1-16,0-1 16</inkml:trace>
  <inkml:trace contextRef="#ctx0" brushRef="#br0" timeOffset="86510">468 1414 0,'-26'0'0,"26"-26"16,26 26-16,-1 0 31,-25 26 0,26-26-31,-26 25 16,0 1-16,26 0 15,-26-1-15,0 1 16,25-1 0,-25 1-16,-25-26 31,-1 0 0,26-26-15,0 1-16,0-1 15,0 1 1,0-1-16,0 0 0,0 1 16,26-1-16,-26 0 15,25 1-15,1 25 16,0 0-16,-1 0 15,1 25 1,0 1-16,-26 0 16,25-26-16,-25 25 15,0 1-15,26 0 16,-26-1 0,-26-25-1,26-25 16,0-1-15,0 0-16,0 1 0,0-1 16,26 0-1,-26 1-15,26 25 0,-1-26 16,1 26 0,0 0-16,-1 26 15,-25-1-15,0 1 16,26 0-1,-26-1-15,0 1 0,0 0 16,0-1-16,-26 1 16</inkml:trace>
  <inkml:trace contextRef="#ctx0" brushRef="#br0" timeOffset="87536">1135 1337 0,'25'-26'16,"1"0"0,-26 1 15,-26 25-16,1 0 1,-1 0-16,1 0 16,-1 0-16,26 25 15,-26-25-15,26 26 16,0 0-16,0-1 16,0 1-16,0 0 0,0-1 15,26-25-15,-26 26 16,0 0-16,26-26 0,-26 25 15,25-25-15,1 0 16,-26-25 0,25 25-16,-25-26 15,26 0-15,-26 1 16,0-1-16,26 0 16,-26 1-1,0-1-15,-26 26 16,26 26 15,26-1-15,-26 1-1,25-26-15,-25 26 0,26-26 16,0 25-16,-1-25 16,1 0-1,0 0-15,-1 0 16,1-25-1,-26-1-15,26 26 16,-26-26-16,0 1 0,0-1 16,0 0-16,0 1 15,0-1-15,-26 0 0,26-25 16,-26 25-16,26 1 0,-25-1 16,25 0-16,-26 1 15,26-1-15,-26 26 0,26 26 31,-25-1-15,25 1-16,0 0 16,25-1-16,-25 1 0,26 25 15,0-25-15,-1 0 0,1-1 16,0 1-16,-1 0 16,-25-1-16,26-25 0,0 0 15,-1 0-15,1 0 0,0 0 16,-26-25-1,25 25-15,-25-26 0,26 0 16,-26 1-16,0-27 16,0 27-16,0-1 0,0 0 15,0 1-15,-26-27 0,1 27 16,25-1 0,-26 0-16,0 26 31,26 26-31,0 0 0,0-1 15,0 1-15,26 0 16,-26-1-16,26 27 0,-1-27 16,1 1-16,0 0 0,-1-1 15,1 1-15,0 0 16,-1-1-16,1-25 0,0 0 16</inkml:trace>
  <inkml:trace contextRef="#ctx0" brushRef="#br0" timeOffset="87829">2084 1054 0,'-26'0'0,"26"26"47,0 0-47,0-1 15,26 1-15,-26 0 16,0-1-16,26 1 0,-26 0 16,0-1-1,0 1-15,25-26 0</inkml:trace>
  <inkml:trace contextRef="#ctx0" brushRef="#br0" timeOffset="88244">2007 1029 0,'0'-26'0,"0"0"15,0 1 1,26 25 15,-1 0-15,1 25-16,0-25 0,-1 26 15,27-26-15,-27 26 0,1-1 16,25 1-16,-25 0 16,0-26-16,-1 25 0,1-25 15,-26 26-15,26-26 0,-1 0 31,-25-26-31,0 1 16,0-1 0,0 0-16,0 1 0,-25-1 15,25 0-15,0-25 0,-26 25 16,26 1-16,0-1 16,-26 26-16,26-26 15,0 52 1,26-26-1,-26 26-15,26-1 16,-1 1 0</inkml:trace>
  <inkml:trace contextRef="#ctx0" brushRef="#br0" timeOffset="88664">2649 977 0,'25'0'79,"1"0"-64,0 0 1,-26-25-16,25 25 15,-25-26 1,0 0 0,0 1-1,0-1-15,-25 26 16,-1-26-16,0 26 16,1 0-1,-1 26-15,26 0 0,-26-26 16,26 25-16,0 1 0,0 0 15,0 25-15,0-25 16,0-1-16,26 1 0,0 0 16,-1-1-1,1-25-15,0 26 0,-1-26 16,1 0-16,25 0 0,-25-26 16</inkml:trace>
  <inkml:trace contextRef="#ctx0" brushRef="#br0" timeOffset="89366">3059 823 0,'-26'0'16,"1"0"15,25 26 1,0 0-32,0-1 31,0 1-31,0 0 0,0-1 15,0 1-15,0 0 16,25-26-16,-25 25 16,26-25-16,0 0 15,-1 0 1,1 0 0,-26-25-16,0-1 15,26 26-15,-26-26 0,25 1 16,-25-1-16,0 0 15,26 26-15,-26-25 16,0 50 0,0 1-1,0 0 1,26-1-16,-26 1 16,25-26-1,1 26-15,0-26 16,-1-26-1,1 26 1,-26-26-16,26 26 0,-26-25 16,0-1-16,0 0 0,0 1 15,0-1-15,0 0 16,-26 1-16,26-1 16,-26 26-16,26-26 15,-25 26-15,-1 0 16,26 26-1,0 0-15,0-1 16</inkml:trace>
  <inkml:trace contextRef="#ctx0" brushRef="#br0" timeOffset="89799">3931 464 0,'-25'-25'0,"-1"-1"16,0 0-16,26 1 16,-25-1-16,25 0 15,0 1 1,-26 25-16,0 0 15,1 0-15,-1 0 16,0 25 0,1-25-16,-1 26 0,1 0 15,25-1-15,-26 1 0,26 25 16,0-25-16,0 25 16,26 1-16,-1-27 0,-25 27 15,26-1-15,-1 0 16,1-25-16,25 25 0,-25-25 15,0 25-15,-1-25 0,1-1 16,0 1-16,-26 0 16,0-1-16,0 1 0,0 0 15,0-1-15,-26 1 16,0 0-16,1-26 16,-1 0-16,0 0 15</inkml:trace>
  <inkml:trace contextRef="#ctx0" brushRef="#br0" timeOffset="90044">3777 823 0,'-25'0'0,"-1"-25"16,52 25 15,-1 0-16,1 0 1,0 0-16,-1 0 0,1-26 16,25 26-16,-25-26 15,0 26-15,-1 0 0,1-25 16,0 25-16,-26-26 0,25 26 16,-25-25-16</inkml:trace>
  <inkml:trace contextRef="#ctx0" brushRef="#br0" timeOffset="90241">4034 618 0,'-26'0'32,"52"0"-17,0 0 1,-26 26 0,25-26-16,1 26 0,0-1 15,-1-25-15,1 26 0,0-1 16,-1 1-1,1-26-15,-26 26 0,26-26 16</inkml:trace>
  <inkml:trace contextRef="#ctx0" brushRef="#br0" timeOffset="90457">4239 567 0,'-25'-26'16,"25"1"-1,-26 25-15,0 0 16,1 25 0,-1 1-16,26 0 15,-26-1-15,26 1 0,-25 0 16,25-1-16,0 1 16,0-1-16,0 1 0,0 0 15,0-1 1,25-25-16</inkml:trace>
  <inkml:trace contextRef="#ctx0" brushRef="#br0" timeOffset="90872">4316 336 0,'-25'-26'0,"25"1"15,-26 25-15,26-26 16,0 52 0,26-26-1,-26 25-15,25 1 16,-25 0-16,26-1 16,-26 1-16,26-26 15,-26 26-15,0-1 0,25-25 16,-25 26-1,26-26-15,-26-26 16,0 1 0,26-1-16,-26 0 15,0 1-15,0-1 16,0 0-16,25 1 16,-25-1-16,26 0 15,-1 52 1,1 0-16,0 25 15,-1-25-15,-25-1 16,26 27-16,0-27 0,-26 27 16,0-27-16</inkml:trace>
  <inkml:trace contextRef="#ctx0" brushRef="#br0" timeOffset="91477">1930 1850 0,'-25'25'0,"50"-25"31,1-25-31,-1 25 16,1 0-16,0-26 0,25 26 16,-25 0-16,25 0 15,0-26-15,-25 26 0,25 0 16,-25 0-16,0 0 0,-1 0 15,-25-25-15</inkml:trace>
  <inkml:trace contextRef="#ctx0" brushRef="#br0" timeOffset="91785">2058 1721 0,'0'-25'0,"-25"25"15,25-26 17,25 26 15,-25 26-32,26-26-15,-26 25 16,0 1-16,26 0 15,-26-1-15,25 1 0,-25 0 16,26-1-16,-26 27 0,26-27 16,-26 1-16,0 0 15,25 25-15,-25-25 0,0-1 16,0 1 0</inkml:trace>
  <inkml:trace contextRef="#ctx0" brushRef="#br0" timeOffset="92869">853 2799 0,'-26'0'31,"26"26"0,0-1-15,26 1-16,-26 0 16,25-1-16,-25 1 15,26-26-15,-26 26 0,0-1 16,26-25-16,-26 26 15,25 0-15,-25-1 16,0-50 47,-25-1-63,25 0 0,-26 1 15,26-1-15,0 0 0,0-25 16,-26 0-16,26 25 15,0-25-15,0-1 0,0 27 16,26-1-16,-26 0 16,26 1-16,-1 25 0,1-26 15,25 26-15,-25-26 16,0 26-16,-1 0 16,1 0-16,25 26 0,-25-26 15,-26 26-15,25-1 16,-25 1-16,0 0 0,-25-1 15,25 1-15,-26 0 0,0-1 16,-25 1-16,26-26 16,-1 26-16,0-26 0,1 25 15,-1-25-15,0 0 16,52 0 0,0 0-16,-1 0 15,1 0 1,0 0-16,-1 0 0,1 0 15,-1 26-15,1-26 16,0 26-16,-1-26 0,-25 25 16,26-25-16,-26 26 0,0 0 15,-26-1 1,1 1-16,-27 0 16,27-26-16,-1 25 15,1-25-15,-27 0 0,27 0 16,-1 0-16,0 0 15,1 0 1,25-25-16,25-1 16</inkml:trace>
  <inkml:trace contextRef="#ctx0" brushRef="#br0" timeOffset="93283">1443 2825 0,'25'0'0,"-25"-26"15,0 52 48,0-1-63,0 1 15,26 0-15,-26-1 16,26 1-16,-1 0 16,1-1-1,0-25-15,-1 0 0,1 0 16,0-25-16,-1 25 0,1-26 16,0 26-16,-26-26 15,25 1-15,-25-1 0,0 0 16,0 1-16,0-1 15,0 0-15,0 1 0,-25 25 16,25-26-16,-26 26 0,0 0 16,1 0-1,-1 26 1</inkml:trace>
  <inkml:trace contextRef="#ctx0" brushRef="#br0" timeOffset="94033">2033 2773 0,'25'-25'15,"1"25"-15,-26-26 16,26 26-16,-26-26 16,0 1-1,-26 25 1,0 0-16,1 0 16,-1 0-16,0 0 0,1 0 15,-1 0-15,26 25 16,-25-25-16,25 26 0,-26 0 15,26-1 1,26 1-16,-1 0 16,1-1-16,-1-25 15,1 0 1,0 0-16,-1 0 0,1 0 16,0-25-1,-1-1-15,-25 0 16,26 26-16,-26-25 15,0-1 1,-26 52 15,26-1-31,0 1 16,0 0-16,0 25 0,26-25 16,0 25-16,-1 0 15,1 1-15,0-1 0,-1-25 16,1 25-16,-26 0 15,26-25-15,-1-1 0,-25 1 16,0 0-16,-25-1 0,-1-25 16,0 26-16,1-26 15,-1 0-15,-25 0 0,25-26 16,-25 1-16,25-1 16,-25 26-16,25-51 0,26 25 15,0 1-15,0-1 0,0 0 16,26 1-16,-26-1 15,51 0-15,-25 1 0,-1 25 16,1-26-16,25 0 0,-25 26 16,0 0-16,-1-25 15,-25-1 1</inkml:trace>
  <inkml:trace contextRef="#ctx0" brushRef="#br0" timeOffset="94543">2546 2671 0,'0'-26'0,"0"0"16,0 1-1,0-1 1,0 0 0,-26 26-1,1 0-15,-1 0 16,0 0-16,26 26 15,-25 0-15,25-1 16,-26 1-16,26 0 16,26-1-16,-26 1 15,25-26-15,1 26 16,0-26-16,-1 0 0,27 0 16,-27 0-16,27 25 15,-27-25-15,1 0 0,0 0 16,-1 0-16,1 0 0,-26 26 15,0 0 1,-26-26-16,1 25 16,-1-25-16,0 26 15,-25-26-15,25 0 0,-25 0 16,25 0-16,-25 0 0,25 0 16,1 0-16</inkml:trace>
  <inkml:trace contextRef="#ctx0" brushRef="#br0" timeOffset="94760">2572 2645 0,'0'-26'16,"-26"26"0,0 26-1,1 0-15,-1-26 16,26 25-16,-26 1 15,1 0-15,25-1 0,-26 1 16,26 0-16,-26-1 0,26 1 16,0 0-1</inkml:trace>
  <inkml:trace contextRef="#ctx0" brushRef="#br0" timeOffset="95247">3239 2158 0,'25'-26'15,"-25"0"-15,0 1 16,0-1-16,0 0 0,0 1 16,0-1-16,0 0 0,-25 1 15,-1 25 1,0 0-16,1 25 15,-1 1-15,0 0 16,1-1-16,-1 1 0,0 25 16,26 1-16,0-27 0,0 27 15,26-1-15,0 0 16,-1 26-16,1-26 0,25 1 16,-25 25-16,0-26 15,-1 0-15,1 26 0,0-25 16,-26-1-16,0-25 0,0 25 15,-26-25-15,0-1 16,-25 1-16,25-26 16,1 0-16</inkml:trace>
  <inkml:trace contextRef="#ctx0" brushRef="#br0" timeOffset="95636">3059 2696 0,'0'-25'16,"26"-1"-1,-26 0-15,25 26 16,-25-25-16,26 25 16,0-26-1,-1 26-15,1 0 16,0-26-16,-1 26 16,1 0-16,0 0 15,-1-25-15,1 25 0,0 0 16,-1-26-1,1 26 1,-26-26-16,0 1 31,0-1-31,0 0 32,26 26-32,-1 0 15,-25 26 1,0 0-16,26-26 0,-26 25 15,0 1-15,26 0 0,-26-1 16,0 1-16,25 0 16,-25-1-16</inkml:trace>
  <inkml:trace contextRef="#ctx0" brushRef="#br0" timeOffset="95811">3495 2209 0,'-25'-26'0,"-1"26"31,52 0 0</inkml:trace>
  <inkml:trace contextRef="#ctx0" brushRef="#br0" timeOffset="96050">3675 2286 0,'0'26'31,"25"-1"-15,-25 1-16,26-26 15,0 25-15,-1 1 16,27 0-16,-27-1 0,1 1 16,0 0-16,-1-1 0,1-25 15,0 26-15,-1-26 16,-25-26 0,26 1-1</inkml:trace>
  <inkml:trace contextRef="#ctx0" brushRef="#br0" timeOffset="96254">3931 2183 0,'0'-25'0,"-25"25"16,25 25 0,0 1-16,0 0 0,-26-1 15,26 27-15,-26-27 0,26 26 16,-25 1-16,-1-27 15,0 27-15,26-27 0,-25 1 16,25 0-16,-26-1 16,26 1-16,-26-26 0</inkml:trace>
  <inkml:trace contextRef="#ctx0" brushRef="#br0" timeOffset="97040">4214 2312 0,'-26'0'16,"26"-26"0,0 52 46,26-26-62,-1 0 16,1 0-16,0 0 15,-1 0 1,1 0-16,0 0 0,-26-26 16,25 26-16,1-26 0,-26 1 15,26 25-15,-26-26 16,25 0-16,-25 1 0,0-1 16,-25 26-16,-1-26 15,26 1-15,-51 25 0,25-26 16,0 26-16,-25 0 0,25 0 15,-25 26-15,25-1 16,1 1-16,25 0 0,0-1 16,0 1-16,0 0 15,25 25-15,1-25 0,0-1 16,-1 1-16,27-1 0,-1-25 16,-25 26-16,25-26 15,0 0-15,-25 0 0,25-26 16,-25 1-16,-1 25 15,1-26-15,0 1 0,-26-1 16,25 0-16,-25 1 0,0-27 16,0 27-16,0-1 15,-25 0-15,25 1 0,-26-1 16,26 0-16,-26 1 16,26 50-1,0 1-15,0 0 16,0-1-16,26 1 15,0 25-15,-26 1 0,25-27 16,1 27-16,0-1 16,-1 0-16,-25-25 0,0-1 15,0 27-15,0-27 0,-25 1 16,-1 0-16,0-26 16,-25 25-16</inkml:trace>
  <inkml:trace contextRef="#ctx0" brushRef="#br0" timeOffset="97634">1905 3594 0,'0'-25'16,"0"-1"-16,0 0 16,0 1-16,0-1 15,0 52 1,-26-1 0,26 1-16,-26 25 15,1-25-15,25 25 0,-26 1 16,26-1-16,0 0 15,0 1-15,26-1 0,-26 0 16,25-25-16,1 25 0,0-25 16,25-26-16,-26 0 15,1 0-15</inkml:trace>
  <inkml:trace contextRef="#ctx0" brushRef="#br0" timeOffset="98095">2212 3774 0,'-25'0'0,"25"-26"15,-26 26-15,26-25 16,26 25 0,-26-26-16,25 26 15,1 26 1,0-1-1,-26 1-15,0 0 0,25-1 16,-25 1-16,26 0 16,-26-1-16,0 1 15,0 0 1,-26-26 0,26-26-16,-25 26 15,25-26-15,0 1 16,-26-1-16,26 0 0,0 1 15,26-1-15,-26 0 0,25 1 16,1-1-16,0 0 16,-1 1-16,27 25 0,-27 0 15,1 0-15,0 0 16,-1 0-16,-25 25 0,26 1 16,-26 0-16,0-1 0,0 1 15,0 0 1,0-1-16,0 1 15,-26-26-15</inkml:trace>
  <inkml:trace contextRef="#ctx0" brushRef="#br0" timeOffset="98486">2802 3620 0,'-25'0'31,"-1"0"-31,26 26 16,-25-26-1,25 25-15,0 1 16,0 0-16,25-1 16,-25 1-16,26-26 15,-26 26-15,25-26 0,1 25 16,0-25-16,-1 0 15,1 0-15,0 0 0,-1 0 16,1-25-16,0 25 0,-26-26 16,25 0-16,-25 1 15,0-1-15,-25 0 16,25 1-16,-26-1 16,26 0-16,-26 26 0,1-25 15,25-1-15,-26 26 0,0 0 16,1 26-1,25-1 1</inkml:trace>
  <inkml:trace contextRef="#ctx0" brushRef="#br0" timeOffset="98726">3162 3363 0,'-26'-25'16,"26"-1"0,-26 26-16,52 26 31,-26-1-15,26 27-16,-26-27 0,0 1 15,25 25-15,-25-25 16,26 0-16,-26 25 0,0-25 15,26-26-15,-26 25 0</inkml:trace>
  <inkml:trace contextRef="#ctx0" brushRef="#br0" timeOffset="99063">3162 3620 0,'0'-26'0,"-26"1"15,26-1 1,26 26-16,-1 0 15,1-26 1,0 26-16,-1-25 0,1 25 16,25-26-16,-25 26 0,25-26 15,-25 26-15,0-25 16,-1 25-16,1-26 0,0 0 16,-26 1-1,0-1-15,-26 26 16,0 0-1,1 0-15,-1 0 16,0 0-16,1 0 0,-1 26 16,0-1-16,1 1 15,25 0-15,0-1 0,0 1 16,0 0-16,25-1 0,1 1 16,0-26-16,-1 26 15,27-26-15,-27 0 0</inkml:trace>
  <inkml:trace contextRef="#ctx0" brushRef="#br0" timeOffset="99494">3957 3261 0,'26'0'31,"-26"-26"-15,25 26-16,-25-25 15,0-1 1,-25 0 0,-1 26-16,0 0 15,1 0-15,-1 26 16,0-26-16,1 26 0,-1-26 15,26 25-15,0 1 16,26-1-16,-1-25 16,1 26-16,0 0 0,-1-26 15,27 25-15,-27 1 0,27-26 16,-27 26-16,1-1 16,0 1-16,-1-26 0,-25 26 15,0-1-15,-25-25 16,-1 26-16,0 0 0,1-26 15,-1 0-15,0 0 0,1 0 16,-1 0-16,0 0 16,1-26-16</inkml:trace>
  <inkml:trace contextRef="#ctx0" brushRef="#br0" timeOffset="99704">4111 3030 0,'26'0'0,"-26"-26"16,25 26-16,1 0 16,0 0-16,-1 26 0,1 0 15,25-1-15,1 1 16,-1 25-16,0-25 0,-25 25 16,25 0-16,-25 1 15,-26-1-15,0 0 0,-52 1 16,1-1-16,-26 0 0</inkml:trace>
</inkml:ink>
</file>

<file path=ppt/ink/ink3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6:08:00.714"/>
    </inkml:context>
    <inkml:brush xml:id="br0">
      <inkml:brushProperty name="width" value="0.05" units="cm"/>
      <inkml:brushProperty name="height" value="0.05" units="cm"/>
      <inkml:brushProperty name="fitToCurve" value="1"/>
    </inkml:brush>
  </inkml:definitions>
  <inkml:trace contextRef="#ctx0" brushRef="#br0">0 77 0,'0'-25'15,"0"-1"16,0 52 1,0-1-1,25-25-31,-25 26 16,26-26-1,-26 26 1,0-1-1,0 1 1,25 0 0,-25-1-1,0 1-15,0 0 16,0-1-16,26 1 16,-26 0-1,0-1 1,0 1-1,26-26 1,-26 26 0,25-26-1,1 0 1,0 0 0,-1 0-16,1 0 15,0-26-15,-1 26 0,1 0 16,0 0-16,25 0 15,-25 0-15,25-26 0,0 26 16,1 0-16,-27 0 16,27 0-16,-1 0 0,0 0 15,1 0-15,-1 0 0,0 0 16,-25 0-16,25 0 16,-25 0-16,25 0 0,-25 0 15,-1 0-15,1 0 0,0 0 16,-1 0-16,1 0 15,0-25-15,-1 25 0,27 0 16,-27 0-16,1 0 16,0 0-16,-1 0 0,1-26 15,0 26 1,-1 0 15,1 0-15,0 0-1,-1 0 17,-25-26-32,26 26 15,-26-25 1,0-1-16,0 0 16,0 1-1,-26 25-15,26-26 16,-25 0-16,25 1 15,-26 25-15,26-26 16,-26 26-16,26-26 16,-25 26-1</inkml:trace>
  <inkml:trace contextRef="#ctx0" brushRef="#br0" timeOffset="564">1359 103 0,'0'-26'0,"26"26"62,0-25-31,-1 25-15,-25-26 0,26 26-16,-26-26 31,26 26-15,-1 0 15,1 0-16,0 26-15,-1-26 16,1 0-16,0 26 16,-1-26-16,1 0 0,0 25 15,-1 1-15,1-26 16,-1 26-16,1-26 0,0 25 16,-1 1-16,1-26 15,-26 26-15,26-26 16,-26 25-16</inkml:trace>
  <inkml:trace contextRef="#ctx0" brushRef="#br0" timeOffset="1644">1949 129 0,'26'0'31,"-26"25"0,26 1-15,-26 0-16,0-1 15,0 1-15,0 0 16,0-1-16,0 1 16,0 0-16,0-1 15,25 1-15,-25 0 16,26-26 15,0 0-15,-1 0-1,1 0-15,0-26 0,-1 26 16,1 0-16,0 0 16,-1 0-16,1 0 0,0 0 15,-1 0-15,1 0 16,25 0-16,-25 0 0,0 0 15,-1 26-15,27-26 0,-27 0 16,26 0-16,-25 0 16,25 0-16,1 25 0,-1-25 15,-25 0-15,25 0 16,0 0-16,-25 0 0,25 0 16,-25 26-16,0-26 0,-1 0 15,1 0-15,0 0 16,-1 0-1,1-26-15,0 26 16,-1-25 0,1 25-1,0-26 1,-1 26-16,1 0 31,-26-26-15,0 1 15,0-1-31,0 0 31,0 1-31,0-1 16,0 0-16,0 1 0,-26 25 16,26-26-16,0 0 15,0 1-15,-25 25 16,25 25 31,0 1-32,0 0 17</inkml:trace>
  <inkml:trace contextRef="#ctx0" brushRef="#br0" timeOffset="2045">3181 154 0,'26'0'78,"-1"0"-46,-25-25-17,0-1 1,0 0-1,26 26-15,0 0 47,-26 26-47,25-26 16,1 26-16,0-1 0,-1-25 16,1 26-16,0 0 0,-1-1 15</inkml:trace>
  <inkml:trace contextRef="#ctx0" brushRef="#br0" timeOffset="2801">2206 924 0,'0'26'16,"26"-1"-16,-26 1 15,25 25-15,-25-25 0,26 25 16,0-25-16,-1 0 16,1-1-16,-26 1 0,26-26 15,-1 26-15,1-26 0,0 0 16,-1 0-16,1 0 16,0-26-16,-26 0 0,25 1 15,-25-1-15,26 0 16,-26-25-16,0 25 0,0 1 15,-26-27-15,1 27 0,25-1 16,-26 0-16,0 1 16,26-1-16,-25 26 0,-1 0 15,0 0 1,26 26 0,26-26-1</inkml:trace>
  <inkml:trace contextRef="#ctx0" brushRef="#br0" timeOffset="3319">2642 821 0,'26'26'15,"-26"0"-15,25-1 0,-25 1 16,26 25-16,0 1 0,-26-1 16,25 0-16,1 1 15,0-1-15,-1 0 0,1 1 16,-26-1-16,26-25 15,-26-1-15,25 1 0,-25-1 16,0 1-16,26-26 0,-52 0 31,26-26-15,-25 1-16,25-1 16,-26 1-16,26-27 0,-26 1 15,26 0-15,-25-1 0,25 27 16,-26-27-16,26 1 15,0 25-15,0 1 0,0-1 16,0 0-16,26 1 16,-1 25-16,-25 25 15,26-25-15,-26 26 0,26 0 16,-26-1-16,0 1 16,0 0-16,0-1 0,-26 1 15,0 0-15,1-1 16,-1-25-16,0 26 15</inkml:trace>
  <inkml:trace contextRef="#ctx0" brushRef="#br0" timeOffset="4033">3027 924 0,'0'26'0,"0"-1"16,0 1-16,0 0 16,26-26-1,-26 25-15,25-25 16,1-25-16,0 25 15,-1-26 1,1 0-16,-26 1 16,0-1-1,0 52 32,0-1-47,0 1 16,26 25-16,-26-25 0,25 25 15,1-25-15,-26 25 16,26-25-16,-1 25 0,1-25 16,0 0-16,-1-1 15,-25 1-15,26 0 0,-26-1 16,-26-25 0,1 0-1,-1 0-15,0-25 16,1 25-16,-1 0 15,0-26-15,1 26 0,25-26 16,-26 1-16,0-1 16,26 0-1,26 26-15,0-25 0,-1-1 16,1 0 0,0 26-16,-1-25 0</inkml:trace>
  <inkml:trace contextRef="#ctx0" brushRef="#br0" timeOffset="4423">3309 873 0,'26'-26'16,"0"0"-1,-1 26 1,1 0-16,-26 26 16,26 0-16,-1-1 15,1 1-15,-26 0 16,25-1-16,-25 27 0,0-27 16,26 1-16,-26 0 15,-26-26 1,26-26-1,-25 0 1,25 1-16,0-1 16,0 0-16,0 1 0,0-1 15,0-25-15,0 25 16,25 0-16,-25 1 0,26-1 16,0 26-1</inkml:trace>
  <inkml:trace contextRef="#ctx0" brushRef="#br0" timeOffset="4938">3848 719 0,'0'-26'16,"-26"26"-1,1 26 1,-1-26-16,26 25 16,-26 1-16,26 0 0,0-1 15,-25 1-15,25 0 0,0-1 16,25 1-16,-25 0 15,26-1-15,0 1 16,-1-26 0,1 0-16,0 0 15,-26-26-15,25 1 16,-25-1 0,0 0-16,26 26 15,-26-25-15,0-1 0,0 0 16,0 1-16,0-1 15,0 0-15,0 1 16,0 50 15,26-25-31,-26 26 16,25 0-16,-25-1 0,26 1 16,0 0-16,-1-1 0,-25 1 15,26 0-15,-26-1 16,26 1-16</inkml:trace>
  <inkml:trace contextRef="#ctx0" brushRef="#br0" timeOffset="5467">4438 796 0,'0'-26'0,"0"0"16,-26 1-16,1-1 15,-1 26 1,0 0-16,1 0 16,-1 0-16,1 0 15,-1 0-15,0 26 0,26-1 16,-25-25-16,25 26 0,0 0 15,0-1-15,25 1 16,-25 0-16,26-26 0,0 25 16,-1 1-16,1-26 0,-1 26 15,1-26 1,0 0-16,-1-26 0,1 0 16,-26 1-1,26-1-15,-26 0 0,0 1 16,0-27-16,0 27 15,0-27-15,-26 27 0,26-26 16,-26-1-16,26 27 0,-25-1 16,25 0-16,-26 26 15,26 26 17,0 0-32,0 25 0,26-25 15,-1 25-15,1-26 0,0 27 16,-1-27-16,1 1 15,0 0-15,-1 25 0,1-51 16,0 26-16</inkml:trace>
  <inkml:trace contextRef="#ctx0" brushRef="#br0" timeOffset="5911">4669 796 0,'26'0'15,"-26"-26"-15,0 0 32,25 26-17,1 0 1,-26-25-16,26 25 16,-1 0-16,-25-26 15,26 26-15,0-26 16,-26 1-16,25 25 15,-25-26-15,0 1 0,0-1 16,-25 0 0,-1 26-16,0-25 0,1 25 15,-1 0-15,0 0 16,1 0-16,-1 25 0,0 1 16,1 0-16,25-1 0,0 26 15,0-25-15,0 25 16,25-25-16,1 0 0,0 25 15,-1-25-15,1-1 16,25-25-16,1 26 0,-27-26 16,27 0-16,-27-26 0,27 26 15,-1-25-15,-25-1 16,-1 0-16,1 26 0,-26-25 16,-26 25-1</inkml:trace>
</inkml:ink>
</file>

<file path=ppt/ink/ink3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6:23:16.525"/>
    </inkml:context>
    <inkml:brush xml:id="br0">
      <inkml:brushProperty name="width" value="0.05" units="cm"/>
      <inkml:brushProperty name="height" value="0.05" units="cm"/>
      <inkml:brushProperty name="fitToCurve" value="1"/>
    </inkml:brush>
  </inkml:definitions>
  <inkml:trace contextRef="#ctx0" brushRef="#br0">1899 5675 0,'26'0'16,"-26"-26"-16,-26 26 31,0 0-31,1 0 15,-27 0-15,1 0 0,-26 0 16,26 0-16,-26 0 16,0 0-16,-26 0 0,26 0 15,-25 26-15,-1-26 0,0 0 16,1 26-16,-1-26 16,1 25-16,25 1 0,0 0 15,0-26-15,0 51 16,25-25-16,27-1 0,-1 1 15,0 0-15,26 25 0,0-25 16,26-1-16,0 27 16,-1-27-16,52 26 0,0-25 15,26 0-15,25 25 16,52-25-16,-1-1 0,52 1 16,26 0-16,51-1 0,0 1 15,51 0-15,0-1 16,26 1-16,0 0 0,25-1 15,1 1-15,-26 25 16,-1-25-16,27 0 0,-52-1 16,0 1-16,0 25 0,-25-51 15,-26 26-15,-52 0 16,1-26-16,-26 0 0,-26 0 16,-51 0-16,-51-26 0,-1 26 15,-50-26-15,-52 1 16,0-1-16,-77 0 0,0 1 15,-26-27-15,-51 1 16,0 25-16,-51-25 0,0 0 16,0-1-16,-26 1 0,0 0 15,25-1-15,-24 27 16,-1-27-16,0 27 0,0-1 16,0 1-16,0-1 15,0 0-15,0 1 0,0-1 16,0 26-16,26-26 0,-26 26 15,52-25-15,-27 25 16,27 0-16,-1-26 0,26 26 16,0 0-16,0 0 15,0 0-15,26 0 0,0 0 16,0 0-16,-1 0 16,27 0-16,-1 0 0,0 26 15,26-26-15,0 0 0,-25 0 16,50 25-16</inkml:trace>
  <inkml:trace contextRef="#ctx0" brushRef="#br0" timeOffset="1638">283 5957 0,'-26'0'16,"26"26"0,0 0-16,0-1 15,0 1-15,26 0 16,-26-1-16,0 26 0,0 1 16,0-1-16,0 0 0,-26 26 15,26 0-15,-26 0 16,1 0-16,-1 0 0,0 0 15,1 26-15,-1-26 16,0 25-16,1-25 0,25 26 16,-26 0-16,26-26 0,-26 25 15,26-25-15,0 0 16,0 0-16,26 0 0,-26 0 16,0 0-16,0-26 15,26 1-15,-26 25 0,0-26 16,0 0-16,0 1 0,-26-1 15,26 0-15,0-25 16,0 25-16,0 1 0,0-27 16,0 1-16,0 0 15,26 25-15,-26-26 0,25 1 16,-25 0-16,26-1 16,0 1-1,-1 0-15,1-26 16,0 25-16,-1 1 0,27-26 15,-27 0-15,27 26 16,-1-26-16,26 0 0,-26 25 16,26-25-16,0 0 15,26 0-15,-1 26 0,-25-26 16,26 0-16,25 0 0,-25 0 16,25 26-16,1-26 15,-1 0-15,0 25 0,26-25 16,-26 26-16,26-26 15,0 26-15,0-26 0,0 25 16,26-25-16,-26 26 0,25-26 16,1 26-16,-1-1 15,1-25-15,0 26 0,-1-26 16,1 0-16,-1 26 16,1-26-16,-26 25 0,26-25 15,-27 0-15,27 26 0,-26-26 16,0 26-16,0-26 15,-26 0-15,26 25 0,-26-25 16,1 0-16,-1 0 16,0 26-16,-25-26 0,-1 0 15,1 0-15,25 0 0,-51 26 16,26-26-16,0 0 16,-1 0-16,1 0 0,-1 25 15,1-25-15,0 0 16,-1 0-16,1 26 0,0-26 15,-26 0-15,25 26 0,-25-26 16,0 0-16,0 0 16,0 0-16,0 0 0,-26 0 15,1-26-15,-1 26 16,0-26-16,1 26 0,-1-25 16,-25-1-16,-1 0 0,1 1 15,-26-1-15,0-25 16,-26-1-16,1 1 0,-1 0 15,0-1-15,1 1 16,-1 0-16,0-1 0,26-25 16,0 0-16,0 26 0,26-26 15,0 0-15,-1 0 16,1 0-16,25 0 0,-25 0 16,25 26-16,-25-26 15,0 0-15,-1 26 0,1-1 16,-1 1-16,-25-26 0,26 26 15,-26 0-15,0-26 16,26 25-16,-26-25 0,0 26 16,0-26-16,25 26 0,-25-26 15,0 25-15,26 1 16,-26 0-16,0 0 0,0-1 16,26 27-16,-26-27 15,0 27-15,0-1 0,0-25 16,0 25-16,0 0 15,0 1-15,0-1 0,-26 0 16,26 1-16,-26-1 16,26 0-1,-25 26-15,-1 0 16,0 0-16,1 0 16,-26 0-16,-1 0 15,1 0-15,0 26 0,-1-26 16,-25 0-16,0 0 15,0 0-15,-25 0 0,25 0 16,-26 0-16,1-26 0,25 26 16,0 0-16,0 0 15,0-25-15,0 25 0,0 0 16,25 0-16,-25 0 16,26 0-16,-26 0 0,26 0 15,0 0-15,-1 25 0,1-25 16,0 0-16,-1 0 15,27 0-15</inkml:trace>
  <inkml:trace contextRef="#ctx0" brushRef="#br0" timeOffset="3222">950 7163 0,'0'26'31,"0"-1"-31,0 27 15,0-27-15,0 1 16,0 25-16,-26 1 16,26-1-16,0 0 0,-26 1 15,26-1-15,0 0 0,-25 1 16,25-1-16,-26 0 16,26 0-16,0 1 0,-26-27 15,26 27-15,-25-27 16,25 1-16,0 0 0,0-1 15,0 1-15,0 0 0,0-1 16,25-25 0,-25 26-16,26-26 15,0 0 1,-1 0-16,1 0 16,0 0-16,-1 0 0,27 0 15,-1 0-15,-25 0 16,25 0-16,0 0 0,26-26 15,-25 26-15,-1 0 0,0 0 16,26 0-16,-25 0 16,-1 0-16,0 0 0,-25 0 15,25 0-15,-25 0 16,25 0-16,-25 0 0,-1 0 16,1 0-16,0 0 15,-26-25 1,25 25-16,1-26 15,-26 0 1,26 26-16,-26-25 16,0-1-16,25 0 15,-25-25-15,0 25 0,0-25 16,0 0-16,26 0 0,-26-1 16,0 1-16,0 0 15,0-1-15,0 1 0,0 25 16,0-25-16,26 25 15,-26-25-15,0 25 0,0-25 16,25 25-16,-25 1 0,0-27 16,0 27-16,0-1 15,26 26-15,-26-26 0,0 1 16,-26-1 0,1 26-1,-1 0-15,0 0 16,1 0-16,-1 0 15,0 0-15,1 0 0,-27 0 16,1 0-16,0 0 0,-1 0 16,-25 0-16,26 0 15,0 0-15,-26 0 0,26 0 16,-26 0-16,25 0 16,1 0-16,0 0 0,-1 0 15,27 0-15,-27 0 0,27 0 16,-1 0-16,0 0 15,1 0-15,-1 0 16,0 0 0,1 0-16,-1 26 15,0-26-15,1 25 16,-1-25-16</inkml:trace>
  <inkml:trace contextRef="#ctx0" brushRef="#br0" timeOffset="4638">2617 7240 0,'-25'-26'31,"25"1"-15,-26 25 15,26 25-31,0 1 0,0 25 16,-26-25-1,26 25-15,0 1 0,-25-1 16,25 0-16,0 26 0,0-25 16,0 25-16,0-26 15,0 0-15,0 0 0,0 1 16,-26-1-16,26-25 15,0 25-15,0-25 0,0 25 16,0-25-16,0-1 0,0 1 16,0 0-16,-25-26 15,25 25-15,0 1 0,0 0 16,0-1-16,0 1 31,25-26-15,-25 26-16,26-26 15,-1 0-15,1 0 0,0 0 16,-1 0-16,1 0 16,0 0-16,25-26 0,-25 26 15,25 0-15,0 0 0,1 0 16,25 0-16,0 0 16,0 26-16,0-26 0,0 0 15,25 0-15,1 25 0,-26-25 16,25 0-16,-25 0 15,26 26-15,-26-26 0,0 0 16,0 0-16,0 0 16,0 0-16,-26 0 0,26 0 15,-26 0-15,1 0 0,-1 0 16,-25 0-16,-1 0 16,1-26-16,0 26 0,-26-25 31,0-1-16,-26 0-15,26 1 16,0-1 0,0 0-16,0 1 0,0-1 15,0-25-15,0 25 16,0-25-16,0-1 0,0 27 16,0-27-16,0 1 0,0 0 15,0 0-15,0-26 16,0 25-16,0 1 0,26-26 15,-26 26-15,0-1 16,0-25-16,25 26 0,-25 0 16,0-1-16,0 27 0,0-1 15,0 0-15,0 1 16,0-1-16,-25 26 47,-1 0-32,0 0 1,1 0-16,-1-26 0,0 26 16,1 0-16,-27 0 0,27 0 15,-27 0-15,-25 0 16,0 0-16,1 0 0,-1 0 16,0 0-16,-26 0 15,26 0-15,-26 0 0,26 0 16,-25 0-16,25 0 15,0 0-15,0 0 0,0 0 16,26 0-16,-26 0 0,25 0 16,27 0-16,-27 0 15,27 26-15,-27-26 0,27 0 16,-27 0-16,27 0 0,-27 0 16,27 26-16,-1-26 15,-25 0-15,25 0 0,0 0 16,1 25-1,-1-25-15,26-25 32,-25 25-17,50 25 48,1-25-48,-26 26-15</inkml:trace>
  <inkml:trace contextRef="#ctx0" brushRef="#br0" timeOffset="6642">5388 7163 0,'-25'0'0,"25"-26"0,0 1 32,0 50 30,0 1-46,0 25-16,0 1 15,0-1-15,0 0 0,0 1 16,0 25-16,0 0 16,0 0-16,0 0 0,0 0 15,-26-26-15,26 26 16,-26-26-16,26 0 0,-25 26 15,25-51-15,-26 25 0,26 1 16,-26-27-16,26 1 16,-25 25-16,25-25 0,0 0 15,-26-1-15,26 1 16,0 0-16,0-1 0,0 1 16,0 0 15,26-26 0,-1 0-15,1 0-16,0 0 15,-1 0-15,27 0 16,-27 0-16,1 0 0,25 0 16,1 0-16,-1 0 15,0 0-15,26 0 0,0 0 16,0 0-16,26 25 0,-26-25 15,25 0-15,27 26 16,-27-26-16,1 0 0,-26 26 16,26-26-16,-27 0 15,27 0-15,-26 0 0,0 0 16,0 0-16,-26 25 0,26-25 16,0 0-16,-25 0 15,-1 0-15,0 0 0,1 0 16,-27 0-16,1 0 0,0 0 15,-26-25 17,-26-1-1,26 0 0,26 26-15,-26-25-1,0-1-15,25 26 16,-25-26-16,0 1 16,0-1-16,26-25 0,-26 25 15,0-25-15,0-1 0,0 1 16,0 0-16,0-1 16,25 1-16,-25-26 0,0 26 15,0-26-15,0 26 0,0-1 16,0 1-16,0 0 15,0-1-15,0 27 0,0-1 16,0 0-16,0 1 16,0-1-16,0 0 15,0 1 1,-25 25 0,25-26-16,-26 26 15,26-26 1,-25 26-16,-1 0 15,0-25 1,1 25-16,-1 0 16,-25 0-16,-1 0 0,1-26 15,0 26-15,-1 0 16,-25 0-16,0 0 0,0 0 16,-25-26-16,25 26 0,0 0 15,-26 0-15,26 0 16,0 0-16,0 0 0,0 0 15,26 0-15,-26-25 16,26 25-16,-26 0 0,25 0 16,1 0-16,0-26 0,0 26 15,-1 0-15,1-26 16,0 26-16,25 0 0,0 0 16,1 0-16,-1-25 15,0 25-15,1 0 16,-1 0-16,26-26 0,-26 26 15,1 0-15,-1 0 16,0 0-16,1 0 16,-1 0-1,0 0-15,26 26 16,-25-26-16,-1 0 16,0 25-1,1-25 1</inkml:trace>
  <inkml:trace contextRef="#ctx0" brushRef="#br0" timeOffset="7273">5568 7805 0,'-26'-26'0,"26"0"31,0 1-31,0-1 16,0 0 30,26 26-30,0 0-16,-1 0 16,27 0-16,-1 0 0,0 0 15,1 0-15,24 0 16,-24 0-16,25 0 0,-26 0 16,0-25-16,-25 25 15,0 0-15,-1 0 0,-50 0 16,-27 0-1,27 0-15,-27 0 16</inkml:trace>
  <inkml:trace contextRef="#ctx0" brushRef="#br0" timeOffset="7518">5773 7728 0,'26'25'15,"-26"1"16,0 0-15,0-1 0,0 1-16,0-1 15,0 27-15,0-27 0,0 27 16,0-27-16,0 1 0,0 25 16,0-25-16,0 0 15,0-1-15,0 1 16,0 0-16</inkml:trace>
  <inkml:trace contextRef="#ctx0" brushRef="#br0" timeOffset="8040">6107 8112 0,'0'-25'15,"0"-1"-15,25 26 16,-25-26 0,0 1-1,-25-1 1,-1 26 0,0-26-1,1 26-15,-1 0 16,0 0-16,1 26 15,-1 0-15,26-1 16,-26 1-16,26 0 16,0-1-16,26 1 15,-26 0-15,26-1 16,-1 1-16,1-26 16,0 0-16,-1 0 15,1-26 1,0 26-16,-26-25 0,25 25 15,-25-26-15,0 0 16,26 1-16,-26-1 0,0 0 16,0 52 15,0 0-15,26-1-16,-26 1 15,0 0-15,25-1 16,-25 1-16,0 0 0,26-26 15,-26 25-15,26-25 16</inkml:trace>
  <inkml:trace contextRef="#ctx0" brushRef="#br0" timeOffset="8579">6363 7779 0,'0'-26'0,"0"1"16,-25-1-16,25 52 31,0-1-15,0 1-16,0 0 16,0-1-16,25 1 0,-25 25 15,0-25-15,0 25 0,0-25 16,0-1-16,0 1 15,0 25-15,0-25 0,0 0 16,0-1-16,0 1 31,0-52-15,0 1 0,0-1-16,0 0 15,0 1-15,0-1 16,26 26-16,-26-26 15,26 26-15,-1-25 0,1 25 16,0-26-16,-1 26 16,1 0-16,0 0 15,-1 26-15,1-26 0,0 25 16,-26 1 0,0 0-16,0-1 0,0 1 15,0 0-15,-26-1 16,26 1-16,-26-26 15,1 0-15,-1 26 0,0-26 16,1 0-16,-1 0 16,26-26-16,-26 26 0,1-26 15,25 1-15,0-1 16,0 0-16</inkml:trace>
  <inkml:trace contextRef="#ctx0" brushRef="#br0" timeOffset="8868">6697 7830 0,'25'-25'15,"-25"-1"1,26 26 0,0 0-1,-26 26 1,0-1-16,0 1 15,0-1-15,0 27 16,0-27-16,0 1 0,25 25 16,-25-25-16,0 0 0,0 25 15,0-25-15,0-1 16,0 1-16,0 0 16</inkml:trace>
  <inkml:trace contextRef="#ctx0" brushRef="#br0" timeOffset="9311">6928 8112 0,'25'-25'16,"1"25"-1,0 0 1,-1 0 15,1 0-15,0 0-1,-1 0-15,1 0 16,0 0 0,-1-26-1,-25 0-15,0 1 16,26-1-1,-26 0-15,0 1 16,-26 25 0,1-26-16,-1 26 15,0 0-15,1 0 16,-1 26-16,0-26 16,1 25-16,25 1 0,0 0 15,0-1 1,0 1-16,25 0 0,1-1 15,0 1-15,-1 0 0,27-26 16,-27 25-16,1-25 16,25 26-16,-25-26 0,0 0 15,-26-26-15</inkml:trace>
  <inkml:trace contextRef="#ctx0" brushRef="#br0" timeOffset="10647">3977 5213 0,'-25'26'0,"50"0"31,1-26-31,0 0 0,-26 25 16,25 1-16,1 25 15,0-25-15,-1 25 0,1 0 16,-1 1-16,27-1 0,-27 0 16,27 1-16,-1-27 15,-25 27-15,-1-27 0,1 1 16,0 0-16,-1-1 0,1-25 15</inkml:trace>
  <inkml:trace contextRef="#ctx0" brushRef="#br0" timeOffset="10960">4798 5444 0,'26'0'0,"-26"-26"0,0 1 31,-26 25-31,1 0 16,-1 25 0,0 1-16,1-26 0,-1 51 15,-25-25-15,25 0 0,-25 25 16,25-25-16,0-1 15,1 27-15,-1-27 0,0 1 16,1 0-16,-1-1 16,0 1-16,26 0 0,-25-26 15,25 25-15,-26-25 16</inkml:trace>
  <inkml:trace contextRef="#ctx0" brushRef="#br0" timeOffset="11541">4388 5752 0,'25'-26'31,"-25"1"-31,26-1 16,-26 0-1,0 1-15,0-1 16,0-25-16,0 25 0,26 0 15,-26-25-15,0 0 16,0-1-16,0 1 0,0 0 16,0-26-16,25 0 15,-25 0-15,0 0 0,0 0 16,0 0-16,0-26 0,26 26 16,-26-25-16,0 25 15,0-26-15,26 26 0,-26-25 16,0 25-16,0 0 15,0 0-15,0 0 0,0 0 16,0 25-16,0 1 0,0 0 16,0 25-16,0 1 15,0-1-15,0 0 0,0 1 16,0-1-16,0 0 16,0 1-1,-26 25 1,26 25 15</inkml:trace>
  <inkml:trace contextRef="#ctx0" brushRef="#br0" timeOffset="14368">1104 1159 0,'0'26'16,"0"0"-16,0 25 0,0 26 16,0-26-16,0 26 15,0 0-15,0 0 0,0 26 16,-26-26-16,26 26 0,-26-1 15,26 1-15,0-1 16,-25-25-16,25 26 0,-26 0 16,26-26-16,0 25 15,-26-25-15,26-26 0,0 26 16,-25-25-16,25-1 0,-26 0 16,26 1-16,0-1 15,0-25-15,0 25 0,0-25 16,0-1-16,0 1 15,0 0-15,0-1 16,26 1 0,-1-26-1,-25 26 1,26-26 0,0 0-16,-1 0 0,1 0 15,25 0-15,-25 0 16,0 0-16,25 0 15,-25 0-15,25 0 0,0 0 16,26 0-16,-25 0 16,25 0-16,25 0 0,1 0 15,-1 0-15,1 0 0,25 0 16,1 0-16,-1 0 16,26 0-16,0 25 0,0-25 15,0 0-15,25 0 16,-25 0-16,26 0 0,-26 26 15,25-26-15,-25 0 0,0 26 16,26-26-16,-26 0 16,0 0-16,0 25 0,0-25 15,-1 0-15,1 0 16,0 26-16,0-26 0,-25 0 16,25 26-16,-26-26 0,26 25 15,0-25-15,-26 0 16,26 26-16,-26-26 0,0 0 15,1 0-15,-1 0 16,0 25-16,1-25 0,-1 0 16,-25 0-16,25 0 0,0 0 15,-25 0-15,25 0 16,-25 0-16,25 0 0,-25-25 16,-27 25-16,27 0 15,-26 0-15,26 0 0,-26-26 16,-26 26-16,26 0 0,0 0 15,0 0-15,-26 0 16,1 26-16,24-26 0,-24 0 16,-27 0-16,1 0 15,0 0-15,-1 0 0,-25-26 32,-25 26-1,25-25-31,0-1 15,0 0 1,0 1-16,0-1 16,0 0-16,0 1 15,0-27-15,0 1 0,0 0 16,25-1-16,-25-25 0,0 0 16,26 0-16,-26 0 15,26 0-15,-1-25 0,1 25 16,-26-26-16,26 26 15,-1-25-15,-25-1 0,26 26 16,-26 0-16,0 0 0,0 0 16,-26 0-16,26 0 15,-25 26-15,-1-26 0,26 0 16,0 26-16,-26-26 16,26 25-16,0 1 0,0-26 15,0 26-15,0-26 16,0 25-16,0 1 0,0-26 15,0 26-15,0 0 0,0-1 16,0 1-16,0 0 16,0-1-16,0 1 0,0 0 15,0-1-15,26 27 0,-26-27 16,0 27-16,0-27 16,0 27-16,0-1 0,26 0 15,-26 1 1,-26-1 15,0 26-15,1-25 46,-1 25-46,0 0-16,1 0 15,-27-26-15,1 26 16,-26 0-16,0 0 0,-25 0 16,-1 0-16,-25-26 0,-1 26 15,1 0-15,-26-25 16,0 25-16,26-26 0,-26 26 16,0 0-16,0-26 15,26 26-15,-26-25 0,0 25 16,0 0-16,26-26 0,-52 26 15,26 0-15,0 0 16,0 0-16,-25 0 0,25 0 16,0 0-16,0 0 0,0 0 15,-26 0-15,26 26 16,1-26-16,-27 0 0,26 0 16,-26 0-16,26 0 15,0 0-15,1 25 0,-1-25 16,25 0-16,1 0 15,25 0-15,-25 0 0,26 26 16,25-26-16,-26 0 0,0 0 16,26 0-16,-25 26 15,25-26-15,-26 0 0,0 0 16,27 0-16,-27 25 16,26-25-16,0 0 0,0 0 15,0 0-15,0 0 0,26 26 16,-26-26-16,0 0 15,25 0-15,-25 0 0,26 0 16,0 0-16,-26 0 0,26 26 16,25-26-16,-25 0 15,25 0-15,0 25 0,1-25 16,-1 0-16,0 0 16,26 26-16,-25-26 0,-1 0 15,26 25 16,-26-25-31,1 0 16,-1 0 0,26 26-16,-26-26 0,1 0 15,-1 26 1,0-26 0,1 0-16,25 25 15,-26-25 1,26 26-16,0 0 15,26-1 1,-26 1-16,0 0 16,25-1-16,-25 1 0,0 25 15,26-25-15,-26 0 16,0-1-16,0 27 0,0-27 16,0 27-16,-26-27 0,26 27 15,0-1-15,-25-25 16,25 25-16,-26-25 0,26 25 15,0-26-15,-26 27 16,26-27-16,0 27 0,0-27 16,0 1-16,0 0 0,0-1 15,0 1-15,0 0 16,0-1-16,26 1 0,-26 0 16,0-1-16,0 1 15,0 0-15,0-1 0,0 1 16,0 0-16,0-1 15,0 1-15,0 0 16,26-1-16,-26 1 16,0 0-1,0-1 32</inkml:trace>
  <inkml:trace contextRef="#ctx0" brushRef="#br0" timeOffset="17188">2489 1313 0,'0'-25'0,"0"50"46,0 1-46,0 0 16,0-1-16,0 1 0,0 0 16,0 25-16,0-25 15,0 25-15,0 0 0,-25-25 16,25 25-16,0 1 16,0-1-16,-26 26 0,26-26 15,0 0-15,0 1 0,0 25 16,26-26-16,-26 0 15,0 1-15,25-1 0,-25-25 16,0 25-16,0-25 16,26 25-16,-26-25 0,0-1 15,0 1-15,0 0 0,0-1 16,0 1 0,0 0-16,0-1 0,0 1 15,0 0 1,25-26-16,-25 25 0,0 1 15,0-1-15,0 1 16,0 0 0,26-1 15,0-25-15,-1 0-1,1 0 1,0 0-16,-1 0 0,27 0 15,-27 0-15,27 0 16,-1 0-16,0 0 0,1 0 16,25 0-16,0 0 0,0 0 15,0 0-15,-1 26 16,27-26-16,-26 0 0,26 26 16,-1-26-16,1 0 15,0 0-15,-1 0 0,26 25 16,-25-25-16,0 0 0,25 0 15,-25 26-15,-1-26 16,27 0-16,-27 0 0,1 26 16,-1-26-16,1 0 15,-26 25-15,26-25 0,-26 0 16,0 26-16,0-26 0,0 0 16,0 0-16,-1 26 15,1-26-15,-25 0 0,25 0 16,0 0-16,0 0 15,-26 25-15,0-25 0,26 0 16,-25 0-16,-1 0 0,-25 0 16,25 0-16,-25 0 15,-1 0-15,1 0 0,-1 0 16,1 0-16,0-25 16,-1 25 15,-25-26-16,0 0 1,-25 26-16,25-25 16,0-1-16,-26 0 15,26 1-15,0-1 0,0 0 16,0-25-16,-26 0 16,26 25-16,0-25 0,0-26 15,0 26-15,0-1 0,0 1 16,0-26-16,0 26 15,0-1-15,0-25 0,0 26 16,0 0-16,0-1 16,0-25-16,0 52 0,-25-26 15,25-1-15,0 1 0,-26 0 16,26 25-16,0-25 16,0-1-16,0 27 0,-25-27 15,25 27-15,0-27 16,0 27-16,-26-1 0,26 0 15,0 1-15,0-1 0,-26 0 16,26 1-16,0-1 16,-25 26-16,25-26 0,0 1 15,-26-1-15,26 0 16,0 1-16,0-1 16,-26 26-16,26-26 15,0 1 1,0-1 15,-25 26 0,-1 0 1,0 0-32,1 0 15,-1 0-15,-25 0 0,-1 0 16,1 0-16,0 0 0,-26 0 15,0 0-15,0 0 16,-26 0-16,26 0 0,-25 0 16,25 0-16,-26 0 0,-25 0 15,25 0-15,0 0 16,-25 0-16,26 0 0,-27 0 16,27 0-16,-1 0 15,0 0-15,26-25 0,-25 25 16,25 0-16,-26 0 0,26 0 15,0 0-15,0 0 16,-25 0-16,25 0 0,0 25 16,0-25-16,25 0 15,-25 0-15,0 0 0,1 0 16,24 0-16,-25 0 16,26 0-16,0 0 0,-26 0 15,25 0-15,1 0 0,0-25 16,-1 25-16,1 0 15,0 0-15,25 0 0,-25 0 16,25 0-16,0 0 0,1 0 16,-1 0-16,1 0 15,25-26-15,-26 26 16,0 0 15,26 26-31,-25-26 16,-1 0-1,26 25-15,0 1 32,0-1-17,0 1-15,26 0 16,-26-1 0,0 1-16,0 0 0,0-1 15,0 1 1,0 0-16,0-1 0,0 1 15,0 0-15,0-1 16,0 1-16,0 0 0,0-1 16,0 1-16,0 0 0,25-1 15,-25 1-15,0 0 16,26-1-16,-26 1 0,0 0 16,0-1-16,0 1 0,26-26 15,-26 26-15,0-1 16,0 1-16,25-26 0,-25 26 15,0-1-15,26-25 16,-26 26-16</inkml:trace>
  <inkml:trace contextRef="#ctx0" brushRef="#br0" timeOffset="18112">3592 1801 0,'-25'0'0,"25"-26"0,-26 26 16,26-25-16,0-1 15,-26 26-15,26-26 0,-25 1 16,-1-1 0,0 26-16,1-26 15,-1 26-15,0 0 16,1 0-16,-26 0 0,25 0 16,0 26-16,1-26 0,-1 26 15,0-26-15,1 25 16,-1 1-16,26 0 0,-26-1 15,26 1-15,0 0 16,26-1-16,-26 1 16,26-26-16,-1 26 0,1-26 15,0 25-15,-1 1 16,27-26-16,-27 25 0,1-25 16,-1 26-16,27 0 0,-27-26 15,1 25-15,0 1 16,-1 0-16,1-1 0,-26 1 15,26 0-15,-1-1 0,-25 27 16,0-27-16,0 1 16,0 0-16,0-1 0,0 1 15,-25 0-15,25-1 16,-26 1-16,0-26 0,1 26 16,-1-26-1,-25 0-15,25 0 0,0 0 16,-25 0-16,26 0 0,-27-26 15,27 26-15,-1 0 16,0-26-16,1 26 0,-1-25 16,0 25-16,1-26 15,25 0 17,25 26-17,1 0-15</inkml:trace>
  <inkml:trace contextRef="#ctx0" brushRef="#br0" timeOffset="18831">4490 1698 0,'0'-25'15,"0"-1"-15,-25 26 16,25-26-1,-26 26-15,0 0 0,1-25 16,-1 25-16,0 0 16,1 0-16,-27 0 0,27-26 15,-27 26-15,27 0 0,-26 0 16,25 0-16,0 0 16,1 26-16,-1-26 0,0 0 15,1 0 1,25 25-1,0 1 17,25 0-32,-25-1 15,0 1-15,0 0 16,0 25-16,0-25 0,0-1 16,0 1-16,26 0 0,-26 25 15,0-26-15,0 1 16,0 25-16,0-25 0,0 25 15,0-25-15,0 25 16,0-25-16,0 25 0,0-25 16,0 0-16,26 25 0,-26-25 15,0-1-15,0 1 16,25 0-16,-25-1 16,26-25-1,0 26-15,-1-26 16,1 0-16,-1 0 0,1 0 15,25 0-15,-25 0 16,25-26-16,1 26 0,-27-25 16,27 25-16,-27-26 15,1 26-15,0-26 0,-26 1 16,0-1-16,0 0 0</inkml:trace>
  <inkml:trace contextRef="#ctx0" brushRef="#br0" timeOffset="19119">4029 2186 0,'-26'0'16,"26"-26"-16,0 0 15,0 1 16,26 25-31,-1 0 0,1-26 16,25 26-16,-25 0 0,25-26 16,0 26-16,1 0 15,-1-25-15,0 25 0,1 0 16,-27 0-16,27-26 16,-27 26-16,1 0 15,0 0-15,-26-26 16</inkml:trace>
  <inkml:trace contextRef="#ctx0" brushRef="#br0" timeOffset="19546">5080 1596 0,'0'-26'16,"-25"26"-1,25 26 1,0-1-16,0 1 15,0 0-15,0-1 16,0 27-16,0-27 0,0 27 16,25-1-16,-25 0 15,26 0-15,-26 26 0,26-25 16,-26-1-16,25 0 0,-25 1 16,0-1-16,26 0 15,-26-25-15,0 0 0,26-1 16,-26 1-16,0 0 0,0-1 31,25-50-15</inkml:trace>
  <inkml:trace contextRef="#ctx0" brushRef="#br0" timeOffset="19882">5491 1596 0,'0'25'32,"0"1"-17,0 25-15,0-25 16,0 0-16,26 25 15,-26 0-15,0 1 0,0-1 16,25 26-16,-25-26 0,0 26 16,0-26-16,0 26 15,0-25-15,0-1 0,26-25 16,-26 25-16,0-25 16,0 25-16,26-25 0,-26-1 15,0 1-15,25-26 16</inkml:trace>
  <inkml:trace contextRef="#ctx0" brushRef="#br0" timeOffset="21003">4439 2904 0,'26'0'15,"-26"-26"1,0 52 31,25-26-47,-25 26 15,26-26-15,-26 25 16,0 1-16,26-26 16,-26 26-16,0-1 0,25-25 15,-25 26-15,0 0 16,26-1-16,-26 1 0,0 0 15,26-1-15,-26 1 0,0 0 16,25-1-16,-25 1 16,26 0-16,-26-1 0,26 1 15,-26 0 1,0-1-16,0 1 16,0 0-16,-26-1 15,26 1 1,0 0-1,0-1 1,26 1 0,-1-1 15</inkml:trace>
  <inkml:trace contextRef="#ctx0" brushRef="#br0" timeOffset="21465">4721 3417 0,'0'26'47,"0"0"-47,0-1 15,0 1 1,0 0-16,0-1 15,0 1 1,0-1 0,-25-25-16,25 26 15,0 0-15</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4:19:51.940"/>
    </inkml:context>
    <inkml:brush xml:id="br0">
      <inkml:brushProperty name="width" value="0.05" units="cm"/>
      <inkml:brushProperty name="height" value="0.05" units="cm"/>
      <inkml:brushProperty name="fitToCurve" value="1"/>
    </inkml:brush>
  </inkml:definitions>
  <inkml:trace contextRef="#ctx0" brushRef="#br0">187 19 0,'0'-17'15,"17"17"17,-17 17-17,0 0-15,0 0 0,0 0 16,-17 0-16,17 17 16,0-1-16,-17 1 0,17 0 15,0 17-15,0-17 16,0 17-16,0-18 0,0 18 15,0 0-15,0 0 16,17 0-16,-17-1 0,0 1 16,0-17-16,0 17 0,0-17 15,0 0-15,0 0 16,0-1-16,0-16 0,0 17 16,17-17-16,-17 0 0,0 0 15,0 0 1,0-34 15,0 0-31,-17 17 16</inkml:trace>
  <inkml:trace contextRef="#ctx0" brushRef="#br0" timeOffset="353">17 832 0,'-17'0'15,"34"0"16,0 0-15,0 0 0,0 17-16,0-17 15,0 0-15,0 17 0,0 0 16,0-17-16,0 16 16,-17 1-16,17-17 0,0 17 15,-17 0-15,17-17 0,-17 17 16,17-17-16,-17 17 15</inkml:trace>
  <inkml:trace contextRef="#ctx0" brushRef="#br0" timeOffset="749">424 815 0,'-17'0'15,"17"-17"1,-17 34 62,0-17-62,17 17-16,-17 0 0,0-17 15,0 17-15,17 0 16,-17-1-16,0-16 0,0 17 16,17 0-16,-17 0 0,1-17 15,16 17-15,-17 0 16,0-17-1,17 17-15,17-34 16</inkml:trace>
</inkml:ink>
</file>

<file path=ppt/ink/ink4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6:23:45.635"/>
    </inkml:context>
    <inkml:brush xml:id="br0">
      <inkml:brushProperty name="width" value="0.05" units="cm"/>
      <inkml:brushProperty name="height" value="0.05" units="cm"/>
      <inkml:brushProperty name="fitToCurve" value="1"/>
    </inkml:brush>
  </inkml:definitions>
  <inkml:trace contextRef="#ctx0" brushRef="#br0">411 103 0,'0'-26'0,"-26"26"16,0 0-1,1 0-15,-1 0 0,1 0 16,-1 0-16,0 0 15,1 0-15,-1 0 16,0 26-16,1-26 0,-1 26 16,0-1-1,26 1-15,-25 0 0,25-1 16,-26 1-16,26 0 16,0-1-16,0 1 0,26 0 15,-26-1-15,25 1 0,27 0 16,-27-1-16,1-25 15,25 26-15,1-26 0,-1 0 16,26 0-16,-26 0 16,0 0-16,1-26 0,-1 26 15,-25-25-15,-1 25 0,1-26 16,0 0-16,-1 1 16,-25-1-16,0 0 0,0 1 15,-25-27-15,-1 27 16,26-1-16,-26 0 0,1 1 15,-27-1-15,27 0 0,-1 1 16,-25-1-16,25 26 16,0-25-16,-25 25 0,25 0 15,1 0-15,-1 0 16,1 0-16,25 25 0,-26-25 16,26 26-16,0-1 0,26 1 15</inkml:trace>
  <inkml:trace contextRef="#ctx0" brushRef="#br0" timeOffset="695">359 488 0,'-25'26'0,"-1"-1"15,26 1-15,-25-26 16,25 26-16,-26-1 0,26 1 16,-26 0-16,26-1 15,-25 1-15,25 0 0,-26-1 16,26 1-16,-26 0 15,1-1-15,25 27 0,-26-27 16,0 1-16,26-1 0,-25 1 16,-1-26-16,26 26 15,-26-1-15,26 1 16,26-26 15,0 0-15,-1 0-1,1 26-15,0-26 0,25 0 16,-25 0-16,25 0 16,-25 25-16,25-25 0,0 0 15,0 0-15,-25 0 0,25 0 16,-25 0-16,0-25 16,-1 25-16,1 0 0,0-26 15,-1 0-15,-25 1 16,0-1-16,0 0 15,0 1-15,-25-26 0,25 25 16,-26 0-16,0-25 16,1 25-16,25-25 0,-26 25 15,0 1-15,1-27 0,25 27 16,0-1-16,-26 0 16,26 1-16,-26-1 15,26 0 1,-25 26-16</inkml:trace>
  <inkml:trace contextRef="#ctx0" brushRef="#br0" timeOffset="1440">796 873 0,'25'-26'31,"-25"1"-15,26 25-16,-26-26 16,26 26-16,-1-26 15,1 26-15,25 0 0,1 0 16,-1-25-16,26 25 15,0 0-15,25 0 0,1-26 16,0 26-16,-1 0 0,1-26 16,-26 26-16,26-25 15,-1 25-15,1 0 0,-26-26 16,25 26-16,-25 0 0,0 0 16,26 0-16,-26-26 15,-26 26-15,26 0 0,-25 0 16,-27 0-16,1 0 15,-1 0-15,1 26 0,-26 0 63,0-1-47,0 1-16,0 0 0,0-1 15,0 1-15,0 25 0,0 1 16,0-1-16,0 0 15,0 0-15,0 1 0,0 25 16,0-26-16,0 26 16,0-26-16,0 26 0,0-25 15,0 25-15,0-26 0,0 0 16,0 1-16,0-1 16,0 0-16,26 0 0,-26-25 15,0 25-15,25-25 16,-25 0-16,0-1 0,26 1 15,-26 0-15,26-26 32,-26-26-32</inkml:trace>
  <inkml:trace contextRef="#ctx0" brushRef="#br0" timeOffset="1932">2823 1899 0,'-26'0'31,"52"0"16,-26 26-47,25-26 16,1 25-1,-1-25-15,-25 26 0,26-26 16,0 26-16,-1-26 0,1 25 16,0-25-16,-1 0 15,1 26-15,0-26 16,-1 0-16,1-26 15,0 1 1,-26-1-16,0 0 16,0 1-16,0-1 15,0 0-15,0 1 0,0-1 16,0 0-16,0 1 0,0-1 16,-26 26 15,26 26-31,0-1 15,0 1-15,-26 0 16,26-1-16,0 1 16,0 0-16</inkml:trace>
  <inkml:trace contextRef="#ctx0" brushRef="#br0" timeOffset="2353">2438 2310 0,'25'0'63,"-25"25"-63,0 1 15,0 0-15,26 25 16,-26 0-16,0 1 0,0-1 15,26 26-15,-26-26 16,0 0-16,25 26 0,-25-51 16,0 25-16,0 1 0,26-27 15,-26 1-15,0 0 16</inkml:trace>
  <inkml:trace contextRef="#ctx0" brushRef="#br0" timeOffset="3402">2540 2387 0,'0'-26'0,"0"-25"16,0 25-16,0 0 15,0 1-15,0-1 0,26 0 16,0 26-16,-1-25 15,27-1-15,-1 26 0,26 0 16,0-26-16,25 26 0,27-25 16,-1 25-16,0 0 15,26-26-15,0 26 0,26-26 16,-26 26-16,0-25 0,0 25 16,0-26-16,-1 26 15,-24 0-15,-27-26 0,1 26 16,0 0-16,-26 0 15,-26 0-15,0 0 0,-25 0 16,0 0-16,-1 0 0,-25 26 31,-25 0 1,25-1-32,0 1 15,0 0-15,-26-1 16,26 1-16,0 25 0,0 1 15,0-27-15,0 52 0,0-25 16,0-1-16,0 26 16,0-26-16,0 26 0,0 0 15,0-26-15,0 26 0,26 0 16,-1-25-16,-25 25 16,26-26-16,-26 26 0,26-26 15,-26 1-15,25-1 16,-25-25-16,0 25 0,0-25 15,0-1-15,0 1 0,0-1 16,-25 1-16,-1-26 16,0 26-16,-25-26 0,0 0 15,-1 0-15,1 0 16,-26 0-16,26 0 0,-52-26 16,26 26-16,-26 0 0,-25-26 15,26 26-15,-27-25 16,1 25-16,0-26 0,-26 26 15,25 0-15,1 0 16,0 0-16,0 0 0,-1 0 16,27 0-16,-1 0 0,26 0 15,0 0-15,0 0 16,26 0-16,-26 0 0,51 0 16,-25 0-16,25 0 0,1 0 15,-1 0-15,0 0 16,1 0-16,-1 0 15,0-25-15,1-1 16,-1 26 0,26-26-16,-26 26 15,1-25 1,-1 25-16,26-26 0,-26 26 16,26-26-16,-25 26 15,25-25-15,0-1 0,-26 0 16,26 1-16,0-1 15,0-25-15,0-1 0,0 1 16,0 0-16,0-1 0,0 1 16,26 0-16,-26-1 15,0 1-15,25 25 0,-25 1 16,0-1-16,26 0 0,-26 1 16,26 25-16,-1 0 15,1 0 1,-26 25-1</inkml:trace>
  <inkml:trace contextRef="#ctx0" brushRef="#br0" timeOffset="4043">3079 2566 0,'0'-25'15,"0"-1"1,-26 0 15,1 26-15,-27 0-16,27 0 0,-1 26 15,-25-26-15,25 26 16,-25-26-16,25 25 0,26 1 16,-25-1-16,25 1 15,0 0-15,0 25 0,25-25 16,-25-1-16,26 1 0,25 25 15,-25-25-15,25 0 16,-25-1-16,25 1 0,-25 0 16,-1-1-16,1-25 15,-26 26-15,26 0 0,-26-1 16,-26-25-16,0 26 0,1-26 16,-1 26-16,-25-26 15,-1 25-15,1-25 0,0 0 16,25 0-16,-25 0 15,25 0-15,26-25 16,0-1-16</inkml:trace>
  <inkml:trace contextRef="#ctx0" brushRef="#br0" timeOffset="4518">3387 2746 0,'0'-26'0,"0"0"16,-26 1-16,26-1 16,-25 26-1,25 26 1,0-1 0,0 1-16,0 25 0,0-25 15,0 25-15,0-25 0,0 25 16,0-25-16,0 25 15,0-25-15,-26 0 0,26-1 16,0 1-16,0-52 31,0 1-15,0-1-16,0-25 16,0-1-16,0 1 0,0 0 15,26-26-15,-26 0 16,0 25-16,25-24 0,-25 24 15,26 1-15,0 25 0,-26 1 16,25 25-16,1 0 16,-26 25-16,26 1 0,-26 25 15,25 1-15,-25-1 16,26 26-16,0 0 0,-26-26 16,25 26-16,1-26 0,0 1 15,-26-1-15,25-25 16,-25-1-16,0 1 0</inkml:trace>
  <inkml:trace contextRef="#ctx0" brushRef="#br0" timeOffset="5124">3361 2874 0,'-25'-26'16,"25"1"-1,0-1-15,25 0 16,1 1-16,0 25 0,-1-26 15,27 26-15,-27-26 16,27 1-16,-1 25 0,-25-26 16,25 26-16,-25-26 15,-1 1-15,1 25 0,-1-26 16,1 1-16,-26-1 16,0 0-1,0 52 16,0 0-15,26-1-16,-26 26 0,0-25 16,25 25-16,-25 1 15,0-1-15,0 0 0,26 1 16,-26-1-16,0 0 0,26-25 16,-26 0-16,0-1 15,0 1-15,0-52 31,0 1-31,-26-1 16,26 0-16,-26 1 0,26-27 16,-25 1-16,25 0 15,-26-1-15,26-25 0,0 26 16,0 0-16,0 0 16,26-1-16,-1 1 0,1 25 15,0 1-15,25-1 0,-25 26 16,-1 0-16,27 26 15,-27-1-15,1 1 0,-26 0 16,0-1-16,0 1 16,0 25-16,-26-25 0,1-1 15,-27 27-15,27-27 0,-1 1 16,-25-26-16,25 26 16,0-26-16,1 25 0</inkml:trace>
  <inkml:trace contextRef="#ctx0" brushRef="#br0" timeOffset="5586">4234 2566 0,'0'-25'0,"0"-1"15,25 26 1,-25-26-16,0 52 31,-25 0-15,25 25-16,0-26 0,-26 27 15,26-1-15,0-25 16,0 25-16,0 0 0,0 1 16,0-27-16,0 1 15,26 25-15,-26-25 16,25-26-16,-25 26 0,26-26 15,-26-26 1,26 0-16,-1 1 16,-25-27-16,26 27 15,-26-1-15,26-25 0,-26 25 16,0-25-16,0 25 0,25 26 16,-25-26-16,26 52 31,-26 0-31,0 25 15,0 0-15,26-25 0,-26 25 16,25 1-16,-25-1 0,26-25 16,-26-1-16,26 1 15,-26 0-15,25-1 0</inkml:trace>
  <inkml:trace contextRef="#ctx0" brushRef="#br0" timeOffset="5958">4695 2592 0,'-25'0'0,"25"-26"0,0 1 15,0 50 17,0 1-32,0-1 15,0 1-15,0 0 0,0-1 16,0 27-16,25-1 15,-25-25-15,0 25 0,26-25 16,-26-1-16,26 1 16,-26 0-16,25-1 0,1-25 15,0 0 1,-26-25-16,0-1 16,25 0-16,-25 1 0,0-27 15,0 27-15,26-27 16,-26 27-16,0-27 0,0 27 15,0-1-15,0 0 0,0 1 16</inkml:trace>
  <inkml:trace contextRef="#ctx0" brushRef="#br0" timeOffset="6197">5055 2566 0,'0'-25'0,"0"50"47,0 1-32,0-1-15,0 27 0,0-27 16,0 27-16,0-1 0,25 0 15,-25 1-15,0-1 16,0 0-16,26 1 0,-26-27 16,0 1-16,0 0 15</inkml:trace>
  <inkml:trace contextRef="#ctx0" brushRef="#br0" timeOffset="7050">3721 3464 0,'0'-25'31,"0"-1"-15,0 52 31,0-1-47,0 1 16,0-1-16,0 27 0,0-27 15,0 27-15,0-1 16,0 0-16,0 1 0,0-1 15,0 26-15,0-26 16,25 1-16,-25-1 0,0 0 16,0 1-16,0-1 0,0 0 15,0 0-15,0 1 16,0-1-16,26 0 0,-26 1 16,0-27-16,0 27 15,0-27-15,0 27 0,0-27 16,0 1-16,0 0 0,0-1 15,0 1-15,0 0 16,0-1-16,0 1 0,0 0 16,0-1-16,25 1 15,-25 0-15,0-1 16,0 1-16,0 0 16,26-1-1,-26-50 32,-26-1-47</inkml:trace>
  <inkml:trace contextRef="#ctx0" brushRef="#br0" timeOffset="7356">3541 4850 0,'-26'0'0,"1"-26"16,50 26 46,-25 26-46,26-26-16,0 25 15,-1-25-15,1 0 0,25 26 16,-25-26-16,0 26 16,-1-26-16,1 0 0,-1 0 15,1 0-15,-26-26 32</inkml:trace>
  <inkml:trace contextRef="#ctx0" brushRef="#br0" timeOffset="7655">4054 4721 0,'0'-25'32,"0"50"-1,0 1-31,0 0 15,0-1-15,0 1 16,0 0-16,-26-1 16,26 1-16,-25 0 0,-1-1 15,26 1-15,-26-26 16,1 26-16,-1-1 16,0-25-1,26-25 1</inkml:trace>
</inkml:ink>
</file>

<file path=ppt/ink/ink4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6:24:12.052"/>
    </inkml:context>
    <inkml:brush xml:id="br0">
      <inkml:brushProperty name="width" value="0.05" units="cm"/>
      <inkml:brushProperty name="height" value="0.05" units="cm"/>
      <inkml:brushProperty name="fitToCurve" value="1"/>
    </inkml:brush>
  </inkml:definitions>
  <inkml:trace contextRef="#ctx0" brushRef="#br0">25 852 0,'0'-25'32,"-25"25"-1,50 0 63,1 0-94,0 0 0,25 0 15,0 0-15,26 0 16,0 0-16,0 0 0,26 0 16,0 0-16,25 0 0,0-26 15,0 26-15,1 0 16,-1-26-16,26 26 0,-26 0 15,1-25-15,-27 25 0,26 0 16,-25-26-16,0 26 16,-26 0-16,-26-26 0,26 26 15,-26 0-15,-25 0 16,0 0-16,-1-25 0,-50 25 47,-1 0-32</inkml:trace>
  <inkml:trace contextRef="#ctx0" brushRef="#br0" timeOffset="505">2206 493 0,'0'-26'16,"-25"1"-1,-1 25 32,26 25-31,0 1 0,26-26-1,-26 26-15,25-26 0,1 25 16,0 1-1,-1-26-15,27 26 0,-27-26 16,1 25-16,25-25 16,-25 26-16,0-26 0,-1 0 15,1 0-15,-1 26 0,1-26 16,-26 25 0,0 1-16,-26 0 15,1-26-15,-1 25 16,1 1-16,-27 0 0,27-1 15,-27 1-15,27-26 0,-1 26 16,0-1-16</inkml:trace>
  <inkml:trace contextRef="#ctx0" brushRef="#br0" timeOffset="1207">3130 519 0,'-26'-26'16,"26"52"31,0-1-47,0 1 15,0 0-15,0-1 0,0 27 16,0-27-16,0 1 16,0 25-16,-25-25 0,25 0 15,0-1-15,-26 1 16,26-52 15,0 1-31,0-1 16,0 0-16,26 1 15,-26-1-15,0-25 0,25-1 16,-25 27-16,26-27 16,-26 1-16,26 25 0,-26-25 15,25 25-15,1 1 0,0 25 16,-1 25-1,1 1-15,0 0 16,-26 25-16,25-25 16,1 25-16,-1 0 0,1-25 15,0 25-15,-1 1 0,1-27 16,-26 27-16,26-27 16,-26 1-16,0 0 0,25-26 15,-25 25-15</inkml:trace>
  <inkml:trace contextRef="#ctx0" brushRef="#br0" timeOffset="2119">3207 673 0,'-26'0'0,"1"0"16,-1 0-16,26-26 15,26 26 1,-1 0-16,1 0 0,25-26 16,-25 26-16,25 0 0,0-25 15,-25 25-15,25-26 16,-25 26-16,0 0 0,-1-26 16,1 26-16,0-25 15,-1-1-15,-25 0 16,0 1-16,26 25 15,-26-26-15,0 0 16,26 52 0,-26 0-16,0-1 15,25 27 1,-25-27-16,0 1 0,26 25 16,-26-25-16,0 25 15,26-25-15,-26 0 0,0-1 16,25 1-16,-25 0 0,0-1 15,-25-50 32,25-1-47,-26 0 0,26 1 16,0-27-16,-26 27 16,26-27-16,-25 1 0,25 0 15,0 25-15,0-25 0,0 25 16,25-25-16,-25 25 15,26 0-15,0 1 0,-1 25 16,1-26-16,0 26 0,25 0 16,-25 0-16,-1 0 15,27 0-15,-27 26 0,1-26 16,-26 25-16,26-25 16,-26 26-16,0 0 0,0-1 15,-26 1-15,26 0 0,-26-1 16,1 1-16,-1 0 15,0-26-15,1 25 0,-1 1 16,0-26-16,26 26 16,-25-26-16,25 25 15,25-25 1,1 0-16,0 0 0,-1 26 16,1-26-16,0 0 0,-1 0 15,27 0-15,-27 0 16,1 26-16,0-26 0,-1 0 15,-25 25-15,26 1 0,-26 0 16,0-1 0,-26-25-16,26 26 0,-25 0 15,-1-26-15,0 25 16,1 1-16,-1-26 0,0 0 16,1 0-16,-1 26 0,0-26 15,1 0-15,-1 0 16,0-26-16,26 0 15,26 1 1</inkml:trace>
  <inkml:trace contextRef="#ctx0" brushRef="#br0" timeOffset="2689">4464 467 0,'0'-25'16,"0"-1"0,0 52 15,26-1-31,-26 1 16,0 0-1,0-1-15,0 1 0,0 25 16,0-25-16,0 0 0,0 25 15,0-25-15,0-1 16,0 1-16,0 0 0,0-1 16,0-50 15,0-1-15,0 0-1,0 1-15,0-27 0,0 27 16,0-27-16,0 27 15,0-27-15,0 1 0,25 0 16,-25 25-16,0-25 0,26 25 16,0 0-16,-26 1 15,25-1-15,1 26 0,0 0 16,-1 0-16,-25 26 16,26-26-16,0 25 0,-26 27 15,25-27-15,1 1 0,-26 25 16,26 1-16,-26-27 15,25 27-15,-25-27 0,26 27 16,-26-27-16,26 1 16,-26 0-16,25-1 0,-25 1 15,26-26 1</inkml:trace>
  <inkml:trace contextRef="#ctx0" brushRef="#br0" timeOffset="2946">4618 596 0,'-26'0'16,"52"0"15,0 0-15,-1 0-1,1 0-15,0-26 0,-1 26 16,1 0-16,25-26 16,-25 26-16,0 0 0,-1-25 15,1 25-15,0 0 16,-1-26-16</inkml:trace>
  <inkml:trace contextRef="#ctx0" brushRef="#br0" timeOffset="3907">5259 416 0,'-25'0'16,"25"-26"0,0 52 30,0 0-46,0-1 16,25 1 0,-25 0-16,0-1 0,26 1 15,-26 0-15,0 25 0,26-25 16,-26-1-16,25 27 16,-25-27-16,0 1 0,26 0 15,-26-1 1,26-25-16,-26 26 0,-26-26 47,26-26-47,0 1 15,0-1 1,-26 0-16,26 1 0,0-1 16,0 0-16,0 1 0,-25-1 15,25-25-15,0 25 16,0 0-16,0-25 0,0 25 15,0 1-15,0-27 16,0 27-16,0-1 0,0 0 16,0 1-16,0-1 0,0 0 15,0 1 1,25 25 0,1 0-1,0 0 1,-1 25-16,1-25 0,0 0 15,-1 26-15,1 0 16,0-26-16,-1 25 16,1-25-16,-26 26 15,26-26-15,-26 26 16,0-1-16,0 1 16,-26-26-16,0 26 15,1-1-15,-1-25 0,0 26 16,1-26-16,-1 26 0,0-26 15,1 0-15,25 25 16,-26-25-16</inkml:trace>
  <inkml:trace contextRef="#ctx0" brushRef="#br0" timeOffset="5477">6209 236 0,'0'-25'31,"25"25"-16,-25 25-15,0 1 16,26 0-16,-26-1 0,0 27 16,26-27-16,-26 27 0,0-1 15,25-25-15,-25 25 16,0-25-16,26 25 0,-26-25 16,0-1-16,0 1 15,26 0-15,-26-1 16</inkml:trace>
  <inkml:trace contextRef="#ctx0" brushRef="#br0" timeOffset="5813">6286 519 0,'0'-26'0,"-26"0"15,26-25-15,-26 25 0,26 1 16,-25-27-16,25 27 15,-26-27-15,26 27 0,0-1 16,0-25-16,26 25 0,-26 1 16,25-1-16,1 0 15,0 26-15,-1-25 0,27 25 16,-27 0-16,1 0 16,25 25-16,-25-25 15,0 26-15,-1 0 0,1-1 0,0 27 16,-26-27-16,0 26 15,0-25-15,-26 25 0,0-25 16,1 0-16,-27-1 0,27-25 16,-1 26-16,0-26 15,1 26-15,-1-26 0,26-26 32</inkml:trace>
  <inkml:trace contextRef="#ctx0" brushRef="#br0" timeOffset="6215">6748 442 0,'0'-26'31,"0"0"-16,25 26-15,1 0 16,-1 26 0,1 0-16,-26-1 15,26 1-15,-26 0 0,0-1 16,0 1 0,0 0-16,-26-26 31,0 0-16,26-26-15,0 0 16,0 1-16,0-1 16,0 0-16,26 1 0,-26-1 15,26 0-15,-1 1 16,1-1-16,0 0 0,-1 1 16,1 25-16,0 0 15,-1 0-15</inkml:trace>
  <inkml:trace contextRef="#ctx0" brushRef="#br0" timeOffset="7211">7286 339 0,'26'0'16,"-52"0"31,1 0-32,25 26-15,-26-26 0,0 25 16,26 1-16,-25-26 16,-1 26-16,26-1 0,0 1 15,0 0-15,0-1 0,0 1 16,26 0-1,-1-26-15,-25 25 0,26-25 16,0 0-16,-1 0 16,1-25-16,0 25 0,-1 0 15,1-26-15,0 0 0,-1 26 16,-25-25-16,0-1 16,0 0-16,0 1 15,-25-1-15,25 0 0,-26 1 16,0-1-16,1 26 15,25-26-15,-26 26 0,0-25 16,52 50 15,0-25-15,-1 0-16,1 26 16,0-26-16,-1 0 0,27 0 15,-27 0-15,27-26 16,-1 26-16,-26-25 0,27 25 15,-27 0-15,27-26 0,-27 26 16,1-26-16,-26 1 16,26 25-16,-26-26 0,0 1 15,-26 25 1,0-26-16,1 26 0,-1 0 16,0-26-16,1 26 0,-1 0 15,26 26-15,-26-26 16,26 26-16,0-1 0,-25 1 15,25-1 1,0 1-16,25 0 0,1-1 16,0-25-16,-26 26 15,25-26-15,1 0 16,0 0-16,-1 0 16,1 0-1,-26-26-15,0 1 16,0-1-1,0 52 1,0-1 0,26 1-16,-26 25 15,25-25-15,1 25 16,0 1-16,-1-1 0,1 0 16,0 1-16,-1-1 15,-25-25-15,0 25 0,0-25 16,0-1-16,-25 1 15,-1-26-15,-25 0 16,25 0-16,-25 0 0,25 0 16,0-26-16,1 1 15,-1-1-15,26 0 0,0 1 16,0-1-16,0-25 16,26 25-16,-1-25 0,1 25 15,0 0-15,-1 1 0</inkml:trace>
  <inkml:trace contextRef="#ctx0" brushRef="#br0" timeOffset="7403">8261 313 0,'0'26'0,"26"-26"31,0 0-31,-1 0 16,1 0 0,-26 26-1</inkml:trace>
</inkml:ink>
</file>

<file path=ppt/ink/ink4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6:24:21.460"/>
    </inkml:context>
    <inkml:brush xml:id="br0">
      <inkml:brushProperty name="width" value="0.05" units="cm"/>
      <inkml:brushProperty name="height" value="0.05" units="cm"/>
      <inkml:brushProperty name="fitToCurve" value="1"/>
    </inkml:brush>
  </inkml:definitions>
  <inkml:trace contextRef="#ctx0" brushRef="#br0">1642 415 0,'25'0'31,"1"0"-15,0 0-16,-1 0 16,27 0-16,-1 0 15,0 0-15,26-26 0,0 26 16,26 0-16,25 0 15,0 0-15,1 0 0,-1 0 16,26 0-16,0 0 0,-26 0 16,0 0-16,-25 0 15,0 0-15,-1 0 0,-25 0 16,-25 0-16,24 0 16,-50 0-16,25 0 0,-25 0 15,0 0-15</inkml:trace>
  <inkml:trace contextRef="#ctx0" brushRef="#br0" timeOffset="409">3694 235 0,'-25'0'16,"-1"0"-16,52 0 46,-1 0-30,1 0 0,-1 26-16,1 0 15,0-1-15,-1-25 16,1 26-16,0 0 0,-1-1 16,1 1-16,0 0 15,-1-1-15,1 1 0,-26-1 16,26 1-16,-26 0 0,0-1 15,-26 1-15,0-26 16,1 26-16,-1-26 0,0 25 16,1 1-16,-27-26 15,27 26-15,-1-26 16</inkml:trace>
  <inkml:trace contextRef="#ctx0" brushRef="#br0" timeOffset="1267">4720 261 0,'0'-26'15,"-25"26"-15,-1 0 16,0 0 0,26 26-16,-25-26 15,-1 26-15,26-1 16,0 1-16,0 0 0,0-1 16,0 27-16,26-27 15,-26 26-15,25 1 0,1-27 16,-26 27-16,26-27 0,-1 1 15,1 0-15,0-1 16,-1-25-16,1 0 0,25 0 16,-25-25-16,0-1 15,-1 0-15,1 1 0,0-1 16,-1-25-16,-25-1 0,26 27 16,-26-26-16,0-1 15,-26 1-15,26 25 0,-25 1 16,-1-1-16,0 0 0,1 1 15,-27 25-15,27 0 16,-1 0-16,-25 0 0,25 25 16,0-25-16,26 26 15,-25-26-15,25 26 0</inkml:trace>
  <inkml:trace contextRef="#ctx0" brushRef="#br0" timeOffset="1819">5695 158 0,'-25'0'0,"-1"0"16,26 26 0,-26-26-16,1 26 15,-1-1 1,26 1-16,-26 0 15,26-1-15,0 1 0,0 0 16,0 25-16,0-25 16,0-1-16,26 26 0,0-25 15,-1 0-15,1-1 16,0 1-16,25 0 0,-25-26 16,-1 0-16,27 0 0,-27 0 15,1-26-15,0 0 16,-1 1-16,1-1 0,-26 0 15,26 1-15,-26-26 16,0 25-16,0-25 0,-26 25 16,0-25-16,1 25 0,25 0 15,-26 1-15,0-1 16,-25 26-16,25 0 0,1 0 16,-1 0-16,0 0 15,26 26-15,-25-1 0,-1-25 16,26 26-16,0 0 0</inkml:trace>
  <inkml:trace contextRef="#ctx0" brushRef="#br0" timeOffset="2425">6439 261 0,'0'-26'0,"0"52"31,-25-26-16,25 26-15,-26-1 16,26 1-16,0 0 16,-26 25-16,26-25 0,0 25 15,0 0-15,0 0 0,-25-25 16,25 25-16,0-25 16,0 0-16,0-1 0,25-25 15,1-25 1,-26-1-16,26 0 15,-26 1-15,25-27 0,-25 27 16,26-27-16,-26 1 16,0 26-16,0-27 0,0 1 15,0 0-15,0 25 0,0-25 16,0 25-16,0 0 16,0 1-16,26-1 0,-26 0 15,25 26-15,1 0 16,-26 26-16,26 0 0,-1-1 15,-25 1-15,26 0 0,0 25 16,-26 0-16,25 1 16,1-1-16,-26 0 0,26 0 15,-26 1-15,25-1 16,-25 0-16,0-25 0,26 0 16,-26-1-16,0 1 0,0 0 15</inkml:trace>
  <inkml:trace contextRef="#ctx0" brushRef="#br0" timeOffset="2604">6542 492 0,'-26'0'0,"26"-26"0,0 1 31,26 25-15,0 0-16,25 0 0,-25-26 15,-1 26-15,27 0 16,-27-26-16,27 26 0,-27 0 16</inkml:trace>
  <inkml:trace contextRef="#ctx0" brushRef="#br0" timeOffset="3222">7030 158 0,'0'26'63,"0"0"-48,0-1-15,0 1 16,25-26-16,-25 26 15,0-1-15,0 1 0,26 0 16,-26-1-16,0 1 0,0 25 16,0-25-16,25 25 15,-25-25-15,0-1 0,0 27 16,0-27-16,0 1 16,0 0-16,0-1 15,26-25-15,-26-25 31,0-27-15,0 27-16,0-1 16,-26-25-16,26-1 0,0 1 15,-25 0-15,25 0 0,0-1 16,0 1-16,0 0 16,0-1-16,0 27 0,25-27 15,-25 27-15,26-1 16,0 0-16,-1 26 15,1 0-15,0 0 0,-1 26 16,-25 0-16,26-26 16,0 25-16,-1 1 0,1 25 15,0-25-15,-1 25 16,-25-25-16,26 25 0,0 1 16,-1-1-16,-25-25 0,26 25 15,-26-26-15,26 1 16,-26 25-16,0-25 0,25-26 15,-25 26-15,0-1 0</inkml:trace>
  <inkml:trace contextRef="#ctx0" brushRef="#br0" timeOffset="3428">7183 415 0,'-25'0'0,"-1"0"15,26-26 17,26 26-32,-1 0 15,27 0-15,-27-25 16,27 25-16,-1-26 0,-25 26 16,25-26-16,0 26 15,-25-25-15,0-1 0</inkml:trace>
  <inkml:trace contextRef="#ctx0" brushRef="#br0" timeOffset="4488">7671 184 0,'26'-26'15,"-1"1"1,1 25 0,-26 25 15,0 1-16,0 0-15,0-1 0,26 1 16,-26 25-16,0-25 0,0 25 16,0-25-16,25 25 15,-25-25-15,0-1 0,26 1 16,-26 0-16,0-1 16,0 1-16,0-52 15,0 1 1,0-1-16,0 0 15,0-25-15,-26 26 0,26-27 16,0 27-16,0-27 16,-25 1-16,25 0 0,0 25 15,0-25-15,0 25 0,0 0 16,0 1-16,0-1 16,25 0-1,1 26 1,0 0-1,-1 26-15,1-26 16,0 26-16,-1-26 16,1 25-16,-1-25 0,1 26 15,-26 0-15,26-26 16,-1 25-16,1-25 0,-26 26 16,26 0-16,-26-1 15,-26 1 1,0-26-1,1 26 1,-1-26-16,0 0 16,1 0-16,-1 25 15,1-25 1,25 26 31,25-26 15,1 0-15,-26-26-47,25 26 47,1 0-16,-26 26 63,-26-26 15</inkml:trace>
  <inkml:trace contextRef="#ctx0" brushRef="#br0" timeOffset="5449">7543 466 0,'0'-25'15,"25"25"79,-25 25-94,0 1 31,0-1-31,26 1 16,-26 0-16,0-1 16,0 1-16,0 0 15,0-1-15,-26 1 16,26 0 0,-25-26-16,-1 25 15,0-25-15,1 0 16,-1 26-16,0-26 0,1 0 15,-27 0-15,27 26 0,-1-26 16,-25 0-16,25 0 16,0 0-16,1 25 0,-1-25 15,0 0-15,1 0 16,-1 26-16,1-26 16,50 0 15,1 0-31,-1 0 15</inkml:trace>
  <inkml:trace contextRef="#ctx0" brushRef="#br0" timeOffset="6013">7851 287 0,'0'-26'0,"0"0"16,0 1 0,25 25-16,-25-26 15,26 26 16,-26 26-31,26-1 16,-1 1-16,1 0 16,-1-1-16,1 1 15,0 0-15,-26-1 0,25 27 16,1-27-16,-26 1 16,26-1-16,-26 1 0,25 0 15,-25-1-15,0 1 0,0 0 16,26-1-16,-26 1 15,0 0-15,0-1 16,0 1 0,-26-26 15</inkml:trace>
  <inkml:trace contextRef="#ctx0" brushRef="#br0" timeOffset="6343">7876 543 0,'26'0'47,"-26"-26"-47,26 26 0,-1 0 16,1-25-16,-1 25 15,1 0-15,0 0 0,-1-26 16,1 26-16,0 0 0,-1 0 15,1 0-15,0-25 16</inkml:trace>
  <inkml:trace contextRef="#ctx0" brushRef="#br0" timeOffset="6919">8287 235 0,'0'26'47,"25"0"-31,-25-1-16,0 1 15,26 0-15,-26-1 0,26 27 16,-26-27-16,25 1 16,-25 25-16,26-25 0,-26 25 15,26-25-15,-26-1 0,0 1 16,0 0-16,25-26 16,-25 25-16,-25-50 15,-1-1 1,26 0-1,-26 1-15,26-27 0,-25 27 16,25-27-16,-26 1 16,26 26-16,0-27 0,0 1 15,0 0-15,0-1 0,26 1 16,-26 25-16,25 1 16,1-1-16,0 0 0,-1 26 15,1 0-15,0 0 16,-1 0-16,1 26 0,0-26 15,-1 51-15,-25-25 0,26 0 16,-26-1-16,0 27 16,0-27-16,-26 1 0,1 0 15,-1-1-15,0 1 16,-25 0-16,25-26 0,1 0 16,-1 25-16,0-25 0,1 0 15</inkml:trace>
  <inkml:trace contextRef="#ctx0" brushRef="#br0" timeOffset="7255">9082 389 0,'-26'0'0,"1"0"16,25-25 15,25 25-16,1-26-15,0 26 16,-1 0-16,1-26 0,0 26 16,25 0-16,-25 0 15,-1 0-15,1-25 0</inkml:trace>
  <inkml:trace contextRef="#ctx0" brushRef="#br0" timeOffset="10099">0 1929 0,'25'0'0,"1"0"16,0 0-16,-1 0 15,1 0-15,25 0 0,-25 0 16,25 0-16,1 0 16,-1 0-16,26 0 0,0 0 15,0 0-15,25 0 0,1 0 16,0 0-16,-1 0 16,27 0-16,-27 0 0,26 0 15,-25 0-15,25 0 16,-25 0-16,0 0 0,-1 0 15,1 0-15,-26 0 16,25 0-16,-25 0 0,0 0 16,0 25-16,-25-25 0,25 0 15,-26 0-15,0 0 16,1 0-16,-1 0 0,0 26 16,1-26-16,-27 0 15,1 0-15,-1 0 0,1 0 16,0 0-16</inkml:trace>
  <inkml:trace contextRef="#ctx0" brushRef="#br0" timeOffset="10710">3412 1544 0,'-26'0'15,"52"0"17,0 0-17,-1 0-15,1 0 16,25 0-16,1 0 0,-1 0 15,26 0-15,0 0 0,-26 0 16,26 0-16,0 0 16,0 0-16,0 0 0,-26 0 15,1 0-15,-27 0 16,1 0-16,0 0 0,-26 25 16,-26-25 15</inkml:trace>
  <inkml:trace contextRef="#ctx0" brushRef="#br0" timeOffset="11533">5131 1364 0,'0'-26'16,"0"1"0,0 50 15,0 1-16,0 0-15,0 25 0,0-25 16,26 25-16,-26 0 16,25-25-16,-25 25 0,26 1 15,-26-1-15,26-25 16,-26-1-16,25 27 0,-25-27 16,26-25-16</inkml:trace>
  <inkml:trace contextRef="#ctx0" brushRef="#br0" timeOffset="12000">4874 1595 0,'0'-26'0,"-25"1"15,25-1 1,0 0-16,0 1 0,0-1 16,0 0-16,0 1 15,0-27-15,0 27 0,25-1 16,1 1-16,0-1 16,-1 26-16,1 0 15,25-26-15,1 26 0,-1 0 16,0 26-16,1-26 15,25 26-15,-26-26 0,0 25 16,26 1-16,-26-1 0,1 27 16,-27-1-16,27-25 15,-52 25-15,25 0 0,-25 1 16,0-1-16,0-25 16,-25 25-16,-1-25 0,0 25 15,-25-25-15,25-1 0,-25 1 16,25-26-16,-25 26 15,0-1-15,0-25 0,25 0 16,-25 0-16,25 0 16,0 0-16,1-25 0,25-1 15</inkml:trace>
  <inkml:trace contextRef="#ctx0" brushRef="#br0" timeOffset="12504">6055 1621 0,'-26'0'16,"52"0"46,-26 25-62,25-25 16,1 0-1,0 0-15,-1 0 16,1 0-16,0 0 16,-1 0-16,-25-25 15,26 25-15,-26-26 0,25 0 16,-25 1-16,-25-1 15,-1 0 1,1 1-16,-1 25 0,0-26 16,1 26-16,-1 0 15,-25 0-15,25 0 0,0 0 16,26 26-16,-25-1 0,25 1 16,-26 0-16,26 25 15,0-25-15,26-1 0,-1 27 16,-25-27-16,26 1 0,0 0 15,-1-1-15,1 1 16,0 0-16,25-26 0,-25 0 16,25 0-16,-26 0 15,27-26-15,-27 26 0</inkml:trace>
  <inkml:trace contextRef="#ctx0" brushRef="#br0" timeOffset="12906">6542 1518 0,'0'-26'0,"-26"26"15,26-25-15,0 50 47,26 1-31,0 0-1,-26-1-15,25 1 0,1 25 16,0-25-16,-1 0 16,1-1-16,0 1 0,-1 0 15,-25-1 1,26-25-16,-26-25 16,0-1-1,0 0-15,0 1 16,0-1-16,0 0 0,0-25 15,0 25-15,0-25 0,0 25 16,0 1-16,0-1 16,0 0-16,0 1 0,26 25 15,-26 25 1,25-25 0</inkml:trace>
  <inkml:trace contextRef="#ctx0" brushRef="#br0" timeOffset="13406">7209 1518 0,'-26'0'0,"1"0"0,-1 0 16,52 26 62,-1-26-78,1 0 16,0 0-1,-1-26-15,1 26 0,0-26 16,-1 26-16,-25-25 15,0-1 1,-25 26 0,-1-26-16,0 26 15,1 0-15,-1 0 0,0 0 16,1 0-16,-1 0 0,0 26 16,1-26-16,25 26 15,-26-26-15,26 25 0,0 1 16,0 0-16,26-1 15,-26 1-15,25 0 0,1-1 16,0 1-16,25 0 0,-25-1 16,25 1-16,0-26 15,-25 26-15,25-26 0,1 0 16,-1-26-16,-25 26 16,25-26-16</inkml:trace>
  <inkml:trace contextRef="#ctx0" brushRef="#br0" timeOffset="13704">7697 1210 0,'0'-25'16,"-26"25"-16,26 25 47,0 1-47,0 0 15,0-1-15,0 1 16,0 25-16,26-25 16,-26 25-16,0-25 0,25 25 15,-25-25-15,26-1 16,-26 27-16,0-27 0,0 1 16,26 0-16,-26-1 0,0 1 15,25-26 1</inkml:trace>
  <inkml:trace contextRef="#ctx0" brushRef="#br0" timeOffset="14161">8133 1492 0,'25'-25'16,"-50"25"0,-1 0-1,0 0 1,26 25-16,-25 1 16,25 0-1,0-1-15,0 1 0,0 0 16,0-1-16,0 1 0,25 0 15,-25-1-15,26-25 16,0 26-16,-1-26 0,1 26 16,0-26-16,25 0 15,-25 0-15,-1-26 0,27 26 16,-27-26-16,-25 1 0,26-1 16,-26 0-16,0 1 15,0-1-15,0 0 0,-26 1 16,1-1-16,-1 0 15,0 26-15,1-25 0,-1 25 16,-25 0-16,25 0 16,0 0-16,26 25 15,-25-25-15,25 26 16,25-26-16,1 0 16,0 26-16</inkml:trace>
  <inkml:trace contextRef="#ctx0" brushRef="#br0" timeOffset="14833">8646 1262 0,'-26'-26'0,"1"26"0,-1 0 15,26-26-15,0 52 32,26-26-32,-26 26 0,25-26 15,1 25-15,-26 1 0,26 25 16,-26-25-16,0 25 16,25-25-16,-25 25 0,26 0 15,-26 1-15,26-1 16,-1 0-16,-25 1 0,26-1 15,-26 0-15,0 1 0,25-1 16,-25-25-16,0 25 16,0-25-16,0-1 0,26-25 15,-26 26-15,0-52 32,-26 1-17,26-1-15,0-25 16,0 25-16,0-25 0,-25 25 15,25-25-15,0-1 16,0 1-16,-26 0 0,26 25 16,-25-25-16,25 25 15,0 0-15,0 1 0,0-1 16,25 26-16,-25-26 0,26 26 16,-1 0-16,1 0 15,0 0-15,-1 0 0,1 0 16,25 0-16,-25 26 0,0-26 15,-1 26-15,-25-1 16,26-25-16,-26 26 0,0 0 16,-26-1-16,1-25 15,-1 26-15,0-26 0,1 26 16,-1-26-16,0 0 16,1 25-16,-1-25 0,0 0 15,26-25-15,-25-1 16,25 0-1,25 26-15</inkml:trace>
  <inkml:trace contextRef="#ctx0" brushRef="#br0" timeOffset="15283">9287 1518 0,'26'0'0,"-26"-26"16,26 1 0,-1 25 15,1 0-15,-26-26-1,26 26 1,-1 0-1,1-26 1,0 26-16,-26-25 16,25-1-16,-25 0 15,-25 26 1,-1-25-16,0 25 16,-25-26-16,25 26 0,1 0 15,-1 0-15,0 26 16,1-1-16,-1 1 15,26 0-15,0-1 16,26 1-16,-26 0 0,25-1 16,1 1-16,0 0 0,-1-1 15,27-25-15,-27 26 16,27-26-16,-27 0 0,27 0 16,-27-26-16</inkml:trace>
  <inkml:trace contextRef="#ctx0" brushRef="#br0" timeOffset="15685">9749 1262 0,'-26'0'16,"1"0"-16,25-26 31,25 26-31,1 0 16,0 26-1,-1-1-15,1-25 0,0 26 16,-1-1-16,1 1 0,0 0 16,-1-1-16,1 27 15,-26-27-15,26 1 0,-26 0 16,0-1-16,0 1 16,-26-26-1,26-26-15,-26 1 16,1-1-1,25 0-15,0 1 0,0-1 16,0-25-16,0-1 16,25 27-16,1-26 0,0 25 15,25-25-15,-25 25 0,25 0 16,-25 1-16,-1-1 16,27 26-16,-27 0 0,1 0 15</inkml:trace>
</inkml:ink>
</file>

<file path=ppt/ink/ink4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6:24:49.783"/>
    </inkml:context>
    <inkml:brush xml:id="br0">
      <inkml:brushProperty name="width" value="0.05" units="cm"/>
      <inkml:brushProperty name="height" value="0.05" units="cm"/>
      <inkml:brushProperty name="fitToCurve" value="1"/>
    </inkml:brush>
  </inkml:definitions>
  <inkml:trace contextRef="#ctx0" brushRef="#br0">0 897 0,'26'0'63,"0"-26"-48,-1 26-15,1 0 0,0 0 16,-1 0 0,1 0-16,-1-25 0,1 25 15,0 0-15,-1 0 16,1 0-16,0 0 0</inkml:trace>
  <inkml:trace contextRef="#ctx0" brushRef="#br0" timeOffset="558">975 640 0,'0'-25'15,"-25"25"-15,-1 0 16,26-26-16,-26 26 0,1 0 16,-1 26-16,0-1 0,1-25 15,25 26-15,-26 25 16,26-25-16,0 0 0,-26 25 15,26-25-15,0-1 16,0 26-16,-25-25 0,25 0 16,0-1-16,-26-25 15,26 26-15,0 0 16,-26-26 0,26-26-16,0 0 15,0 1-15,0-1 16,0 0-16,0 1 0,26-26 15,-26 25-15,26-25 16,-26-1-16,25 1 0,1 0 16,0 25-16,-1-25 15,-25 25-15,26 0 0,0 1 16,-1-1-16,1 26 16,-26 26-16,26-1 15,-26 27-15,0-27 0,25 27 16,-25-1-16,26 0 15,-26 1-15,25-1 0,-25 0 16,26-25-16,-26 25 0,0-25 16,26-1-16,-26 1 15,0 0-15</inkml:trace>
  <inkml:trace contextRef="#ctx0" brushRef="#br0" timeOffset="750">770 846 0,'-26'-26'0,"1"26"0,-1 0 15,26-26 1,26 26-16,-1-25 16,1 25-16,25 0 0,1-26 15,-1 26-15,0 0 16,0-26-16,1 26 0,-27-25 15</inkml:trace>
  <inkml:trace contextRef="#ctx0" brushRef="#br0" timeOffset="1020">1283 461 0,'0'-26'16,"-26"26"-1,1 0 1,25 26-16,0-1 16,0 27-16,0-27 0,0 27 15,0-27-15,0 27 16,0-1-16,25 0 0,-25-25 16,0 25-16,0-25 15,0-1-15,0 1 0,26 0 16,-26-1-16,0 1 0,0-52 31</inkml:trace>
  <inkml:trace contextRef="#ctx0" brushRef="#br0" timeOffset="1289">1488 512 0,'0'-26'0,"0"1"15,0 50 17,0 1-17,0 0-15,0-1 16,0 27-16,0-27 0,0 27 16,0-27-16,0 27 15,0-27-15,26 27 0,-26-27 16,0 1-16,0-1 15,26 1-15,-26 0 0,0-1 16,25-25-16,-25 26 0,26-26 16</inkml:trace>
  <inkml:trace contextRef="#ctx0" brushRef="#br0" timeOffset="1745">1950 769 0,'-26'0'0,"1"0"15,25-26 1,25 26 0,-25-26-16,26 26 15,0 0-15,-1 0 16,1-25-16,25 25 0,-25 0 16,0 0-16,-26-26 15,25 26-15,1 0 0</inkml:trace>
  <inkml:trace contextRef="#ctx0" brushRef="#br0" timeOffset="2094">2489 589 0,'0'-26'16,"-26"26"0,26-25-16,-25 25 15,25 25 1,0 1-1,0 0-15,0 25 16,0-25-16,25-1 0,-25 27 16,26-27-16,-26 27 15,26-27-15,-26 1 0,25-1 16,-25 1 0,26-26-1</inkml:trace>
  <inkml:trace contextRef="#ctx0" brushRef="#br0" timeOffset="2297">2489 204 0,'26'0'47,"-26"26"-47,25-26 0</inkml:trace>
  <inkml:trace contextRef="#ctx0" brushRef="#br0" timeOffset="2808">2745 640 0,'-25'0'0,"-1"0"16,52-25 15,-1 25-31,1 0 31,-26 25-15,0 1-16,0 0 15,0-1-15,0 1 16,-26 0-16,26-1 0,0 1 16,0 0-16,0-1 15,0-50 16,0-1-31,26 0 16,-26 1-16,26-1 16,-1 0-1,-25-25-15,26 25 0,0 1 16,-1 25-16,1-26 16,0 0-16,-1 1 15,1 25-15,0 25 16,-26 1-16,0 0 15,0-1-15,25 1 0,-25 0 16,0 25-16,0-25 16,0-1-16,0 1 0,26 0 15,-26-1-15,26 1 0</inkml:trace>
  <inkml:trace contextRef="#ctx0" brushRef="#br0" timeOffset="3114">3413 717 0,'-26'0'16,"26"-25"-1,0-1 1,26 26-16,-26-26 16,25 26-16,1 0 0,0-25 15,-1 25-15,26 0 16,-25-26-16,0 26 0,25 0 16,-25 0-16,25-26 0,-25 26 15,-1 0-15,1 0 16,0 0-16</inkml:trace>
  <inkml:trace contextRef="#ctx0" brushRef="#br0" timeOffset="4458">4131 205 0,'0'-26'15,"0"1"1,-26 25 0,1 0-1,25 25-15,-26 1 0,26 0 16,-26-1-16,26 27 0,-25-1 16,25 0-16,0 1 15,0-1-15,0 0 0,25 1 16,1-27-16,0 27 15,-1-27-15,27 1 0,-27-26 16,27 26-16,-1-26 0,-25 0 16,25-26-16,-26 26 15,1-26-15,0-25 0,-26 25 16,25 1-16,-25-27 16,0 1-16,0-26 0,0 26 15,-25-1-15,-1-25 0,0 26 16,1 0-16,-1-1 15,1 1-15,-1 26 0,0-1 16,1 26 0,-1 0-16,0 26 15,26-1 1,0 26-16,0-25 0,0 0 16,26-1-16</inkml:trace>
  <inkml:trace contextRef="#ctx0" brushRef="#br0" timeOffset="4991">4618 359 0,'26'0'47,"0"0"-31,-26 26-1,0-1 1,0 1-16,0 0 0,0 25 16,0-25-16,0 25 15,0 0-15,0-25 0,0 0 16,0-1-16,0 1 0,0 0 15,0-1-15,0-50 32,0-1-32,25 0 15,-25-25-15,0 25 16,26 1-16,-26-27 0,0 27 16,26-27-16,-26 1 15,25 25-15,-25-25 0,26 25 16,0 1-16,-26-1 15,25 26-15,1 0 0,0 0 16,-1 26-16,-25-1 16,26 27-16,-26-27 15,0 27-15,0-1 0,0-25 16,26 25-16,-26 0 0,0-25 16,0 0-16,25-1 15,-25 1-15</inkml:trace>
  <inkml:trace contextRef="#ctx0" brushRef="#br0" timeOffset="5387">5209 513 0,'-26'0'0,"26"26"0,-26-26 31,52-26 1,0 26-17,-1-26-15,1 26 16,-1-25-16,1-1 16,0 0-16,-26 1 15,25-1-15,-25-25 16,0 25-16,0 0 0,0 1 15,-25-1-15,25 0 0,-26 26 16,-25 0-16,25 0 16,-25 26-16,0 0 0,-1-1 15,1 27-15,25-1 16,1 0-16,-1 1 0,26-1 16,26 0-16,-1 1 0,27-1 15,-1 0-15,26-25 16,0 0-16,0-26 0,0 0 15,0 0-15,-26-26 16</inkml:trace>
</inkml:ink>
</file>

<file path=ppt/ink/ink4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6:25:02.351"/>
    </inkml:context>
    <inkml:brush xml:id="br0">
      <inkml:brushProperty name="width" value="0.05" units="cm"/>
      <inkml:brushProperty name="height" value="0.05" units="cm"/>
      <inkml:brushProperty name="fitToCurve" value="1"/>
    </inkml:brush>
  </inkml:definitions>
  <inkml:trace contextRef="#ctx0" brushRef="#br0">0 0 0,'26'0'15,"0"0"1,-1 0-16,-25 25 16,26-25-16,0 0 15,-1 0-15,27 26 16,-1-26-16,26 0 0,0 0 15,0 0-15,26 0 16,-26 0-16,25 0 0,-25 0 16,0 0-16,-26 26 15,1-26-15,-27 0 0,-25 25 16</inkml:trace>
</inkml:ink>
</file>

<file path=ppt/ink/ink4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6:25:13.607"/>
    </inkml:context>
    <inkml:brush xml:id="br0">
      <inkml:brushProperty name="width" value="0.05" units="cm"/>
      <inkml:brushProperty name="height" value="0.05" units="cm"/>
      <inkml:brushProperty name="fitToCurve" value="1"/>
    </inkml:brush>
  </inkml:definitions>
  <inkml:trace contextRef="#ctx0" brushRef="#br0">359 387 0,'0'-26'15,"25"26"-15,-25-25 0,26-1 16,-26 0 0,26 26-16,-26-25 0,25-1 15,-25 0-15,26 1 16,-26-1-16,0 0 16,0 1-16,0-1 0,0 1 15,-26 25-15,26-26 16,-25 26-16,-1-26 0,0 26 15,1 0 1,-1 26-16,0 0 0,1-1 16,-1 26-16,26 1 0,-26 25 15,26-26-15,-25 26 16,25 0-16,0 0 0,25 0 16,-25 0-16,26 0 15,-26 0-15,0-26 0,0 26 16,0-26-16,0 1 0,0-27 15,0 27-15,0-27 16,-26 1-16,1 0 16,-1-26-16,1 0 0,-1 0 15,0 0-15,26-26 16,-25 0-16,-1-25 0</inkml:trace>
  <inkml:trace contextRef="#ctx0" brushRef="#br0" timeOffset="306">51 721 0,'-26'0'0,"26"-26"16,-25 26-1,50 0 1,1 0-1,0 0-15,-1 0 16,27-26-16,-27 26 0,1 0 16,25-25-16,0 25 15,-25-26-15,25 26 0,1-26 16,-27 26-16,1-25 16,25 25-16,-25-26 0,-52 26 46,1 0-46</inkml:trace>
  <inkml:trace contextRef="#ctx0" brushRef="#br0" timeOffset="738">590 592 0,'-26'0'47,"26"26"-47,-26 0 15,26-1 1,0 1-16,0 0 16,0 25-16,26-25 0,-26-1 15,26 27-15,-26-27 16,25 1-16,1-1 0,0 1 15,-1-26 1,1 26-16,0-26 0,-1-26 16,1 26-16,0-26 15,-1 1-15,1-1 16,-26 1-16,0-27 0,0 27 16,0-27-16,0 27 15,0-27-15,0 27 0,-26-1 16,26 0-16,-25 26 0,25-25 15,-26 25 1,26 25 15,26-25-15</inkml:trace>
  <inkml:trace contextRef="#ctx0" brushRef="#br0" timeOffset="1182">1026 618 0,'26'0'16,"-26"-26"-1,25 26-15,1 0 32,-26 26-17,0 0-15,25-1 16,-25 1-1,0 0-15,26 25 0,-26-25 16,0-1-16,0 1 0,0 0 16,0-1-16,0 1 15,0-52 17,26 1-17,-26-27-15,0 27 16,25-1-16,-25-25 15,26 25-15,-26-25 0,26 25 16,-1 0-16,1 1 16,0 25-16,-1 0 15,1 25-15,0 1 16,-26 0-16,0-1 16,25 27-16,-25-27 0,26 1 15,-26 25-15,26-25 16,-26 0-16,25-1 15</inkml:trace>
  <inkml:trace contextRef="#ctx0" brushRef="#br0" timeOffset="1542">1873 746 0,'0'-25'16,"0"-1"-1,0 0 1,0 1-16,-26 25 0,26-26 16,-26 26-16,1-26 15,-1 26-15,0 0 0,1 0 16,-1 0-16,0 26 0,1-26 15,-1 26-15,26-1 16,-26 27-16,26-27 0,0 27 16,0-27-16,26 27 15,-26-27-15,26 1 0,-1-1 16,-25 1-16,52 0 0,-27-26 16,1 0-16,0 0 15,25 0-15,-25 0 0,25-26 16,0 0-16</inkml:trace>
  <inkml:trace contextRef="#ctx0" brushRef="#br0" timeOffset="1794">2180 490 0,'-25'-26'0,"25"0"0,-26 1 16,26-1-16,-26 0 15,26 1-15,0 50 31,0 1-15,0 0-16,0 25 0,26 0 16,-26 1-16,26-1 15,-26 0-15,0 1 0,25-1 16,-25 0-16,26-25 16,-26 25-16,26-25 0,-26-1 15,25 1-15</inkml:trace>
  <inkml:trace contextRef="#ctx0" brushRef="#br0" timeOffset="2147">2155 823 0,'-26'-25'15,"0"-1"-15,1 0 16,25 1 0,25 25-1,1 0-15,0 0 16,-1 0-16,1 0 0,0 0 15,25-26-15,-25 26 0,25 0 16,-25-26-16,-1 26 16,1 0-16,0-25 0,-1 25 31,-25-26-31,-25 26 16,25 26 15,0-1-16,25 1-15,-25 0 16,26-1-16,0 1 0,-26 25 16,25-25-16,-25 0 0,26-1 15,-26 1-15,26-1 16,-1 1-16,1-52 16</inkml:trace>
  <inkml:trace contextRef="#ctx0" brushRef="#br0" timeOffset="2316">2642 361 0,'0'-25'16,"0"-1"-16,-25 26 0,-1 0 16,0 0-1,26 26 1,-25-1-16,25 1 15,0 0-15,0-1 16</inkml:trace>
  <inkml:trace contextRef="#ctx0" brushRef="#br0" timeOffset="3162">2924 618 0,'26'0'16,"-26"26"-16,26-26 15,-52 0 17,0 0-17,1 25 1,25 1-16,-26 0 16,26 25-16,0-25 15,0-1-15,0 1 0,0 0 16,26-1-16,-1-25 15,1 26-15,0-1 0,-1-25 16,27 0-16,-27 0 16,1 0-16,0 0 0,25 0 15,-25-25-15,-1 25 0,-25-26 16,26 1-16,0-1 16,-26 0-16,0 1 0,0-27 15,-26 27-15,0-27 16,1 27-16,-27-1 0,1 0 15,25 1-15,-25-1 0,25 26 16,1 0-16,-1 26 16,0-26-16,26 25 0,0 1 15,0 0-15,0-1 16,0 27-16,26-27 0,-26 1 16,26 0-16,-1-1 0,1 1 15,0-26 1,-1 0-16,1 0 15,0 0-15,-1-26 16,1 26-16,0-25 0,-1-1 16,1 0-16,0-25 0,-26 25 15,25 1-15,1-1 16,-26 0-16,26 1 0,-1 25 16,1 0-1,-26 25-15,26-25 16,-26 26-16,0 0 0,25-1 15,-25 1-15,26 0 16,-26-1-16,26 1 0,-26 0 16,0-1-1,25-25-15,1-25 32,0-1-17,-26 0-15,25 1 0,-25-27 16,26 27-16,-1-1 0,1 0 15,-26 1-15,26-1 16,-1 0-16,1 26 0,0 0 16,-26 26-16,25 0 15,-25 25-15,26-25 0,-26 25 16,26 0-16,-26 1 16,0-27-16,25 27 0,-25-27 15,0 1-15,0-1 0,26 1 16</inkml:trace>
  <inkml:trace contextRef="#ctx0" brushRef="#br0" timeOffset="4098">4592 746 0,'-26'0'0,"26"-25"15,-25 25 1,25-26-16,-26 26 0,26-26 15,0 1-15,0-1 16,26 26 0,-1 26-1,-25-1 1,26 1-16,-26 0 0,26-1 16,-26 27-16,25-27 15,-25 1-15,26 0 0,-26-1 16,26 1-16,-26-1 0,0 1 31,0-52-15,0 1-1,-26 25-15,26-26 0,0-25 16,-26 25-16,26-25 0,0 0 16,0 25-16,0-25 15,0-1-15,26 27 0,-26-1 16,26 0-16,-26 1 0,25 25 15,1 0-15,0 25 16,-1 1-16,1 0 16,-26-1-16,26 27 15,-26-27-15,0 1 0,25 0 16,-25-1-16,0 1 0,0 0 16,0-1-16,0 1 15,26-26 1,-26-26-1,0 1-15,26 25 0,-26-26 16,25-25-16,1 25 0,-26-25 16,26 25-16,-1 0 15,-25 1-15,26-1 0,0 26 16,-1 0 0,-25 26-16,0-1 0,0 1 15,0 0-15,0 25 16,0-25-16,26 25 0,-26-25 15,0-1-15,0 1 0,0 0 16,0-1 0,26-25-16,-1-25 15</inkml:trace>
  <inkml:trace contextRef="#ctx0" brushRef="#br0" timeOffset="5688">5490 567 0,'26'-26'15,"-26"0"-15,0 1 16,-26 25 0,0 0-16,1 0 15,-1 25 1,0-25-16,26 26 0,-25-26 16,25 26-16,0-1 0,0 1 15,0 0-15,0-1 16,0 1-16,25 0 15,-25-1-15,0 1 16,26-26-16,-26 26 16,26-26-16,-26-26 31,0 0-31,0 1 16,0-1-1,0 0-15,0-25 0,0 25 16,0 1-16,0-1 0,-26 0 15,26 1 1,26 25 0,-1 0-1,1 25 1,0-25-16,25 0 0,-25 0 16,25 0-16,-25 0 15,25 0-15,0-25 0,-25 25 16,25 0-16,1-26 15,-27 26-15,1 0 0,0-26 16,-1 26-16,1 0 0,0 0 16,-26-25-1,-26 25-15,0 0 16,1 0-16,-1 0 0,0 0 16,1 0-16,-1 0 15,0 25-15,1-25 0,-1 26 16,0-26-16,1 26 15,-1-1-15,26 27 0,0-27 16,-26 1-16,26 0 0,0-1 16,0 27-16,26-27 15,0 1-15,-26 0 16,25-26-16,1 25 16,0-25-16,25 0 0,-25 0 15,-1-25-15,1-1 0,0 0 16,-26 1-16,25-1 15,1 0-15,-26-25 0,26 0 16,-26-1-16,0 1 16,0 0-16,0-1 0,0 1 15,0 0-15,0-1 0,0 1 16,0 25-16,-26 1 16,26 50-1,-26 1 1,26 25-16,0 1 0,0-1 15,0 0-15,0 1 0,0-1 16,0 0-16,0 1 16,26-1-16,-26 0 0,0-25 15,26 25-15,-26-25 16,25-26-16,1 26 0,0-26 16,-1 0-16,1 0 0,-1 0 15,1 0-15,0-26 16,-1 26-16,1-26 0,0 1 15,-1-1-15,1-25 16,0 25-16,-26 0 0,0-25 16,0 25-16,0 1 0,0-27 15,0 27-15,-26 25 16,26-26-16,0 0 0,-26 26 16,1 0-1,25 26-15,-26 0 16,26-1-16,0 1 0,-26 25 15,26-25-15,0 0 16,0 25-16,0-25 0,26-1 16,-26 1-16,26 0 0,-1-1 15,-25 1-15,26-26 16,0 26-16,-1-26 0,1 0 16,0-26-1,-1 26-15,1-26 0,-26 1 16,26-1-16,-26 0 0,25-25 15,-25 25-15,0 1 16,26-27-16,-26 27 0,0-1 16,0 0-16,0 52 31,0 0-15,0 25-16,0-25 15,0-1-15,26 1 0,-26 25 16,25-25-16,1 0 15,0-26-15,-1 25 0,1-25 16,0 0-16,-1 0 0,1 0 16,0-25-16,-1-1 15,1 0-15,0 1 0,-1-27 16,1 1-16,-26 0 16,25-26-16,-25 25 0,0-25 15,0 26-15,0-26 0,0 26 16,-25 25-16,25 1 15,-26-1-15,1 26 0,-1 0 16,0 26 0,1 25-16,25 0 0,-26-25 15,26 51-15,0-26 0,0 0 16,0 1-16,0 25 16,26-26-16,-26-25 0,25 25 15,-25-25-15,26 25 16,0-25-16,-1-26 15</inkml:trace>
  <inkml:trace contextRef="#ctx0" brushRef="#br0" timeOffset="6395">7235 618 0,'25'0'0,"-25"-26"16,26 26-16,-26-25 15,26 25 1,-1 0 15,1 0-15,0 0-16,-1 0 16,27-26-16,-27 26 15,1-26-15,0 26 0,-1-25 16,1-1-16,0 0 0,-26 1 15,0-1-15,0 0 16,0 1-16,-26-1 0,0 26 16,1 0-16,-27 0 15,27 0-15,-1 26 0,0-26 16,-25 51-16,25-25 0,1 25 16,25-25-16,-26 25 15,26 0-15,0-25 0,0 25 16,0-25-16,26 0 0,-1-1 15,1 1-15,0 0 16,-1-26-16,27 0 0,-1 0 16,0 0-16,-25-26 15,51 0-15,-26 1 0,1-1 16,-1 0-16,0-25 16,-25 0-16,25-1 0,0 1 15,-25 0-15,0-1 0,-1 27 16,1-27-16,-26 27 15,26-1-15,-52 26 16,0 0-16,1 0 16,-1 0-16,0 26 15,1-1-15,-1-25 0,26 26 16,-26 0-16,26-1 16,0 1-16,0 0 0,26-1 15,0 1-15,-1 0 0,1-1 16,25 1-16,-25 0 15,25-1-15,-25 1 0,0-26 16,-1 26-16,1-1 16,0 1-16,-26 0 15,-26-1-15,0-25 16,1 26-16,-27-26 16,1 0-16,0 0 0,-1 0 15</inkml:trace>
</inkml:ink>
</file>

<file path=ppt/ink/ink4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6:25:27.315"/>
    </inkml:context>
    <inkml:brush xml:id="br0">
      <inkml:brushProperty name="width" value="0.05" units="cm"/>
      <inkml:brushProperty name="height" value="0.05" units="cm"/>
      <inkml:brushProperty name="fitToCurve" value="1"/>
    </inkml:brush>
  </inkml:definitions>
  <inkml:trace contextRef="#ctx0" brushRef="#br0">77 32 0,'-26'0'15,"1"0"1,-1-26-16,26 52 31,26-1-15,-1 27-16,-25-27 15,26 1-15,0 0 0,-1 25 16,1-25-16,-26-1 16,26-25-16,-1 26 0,1 0 15,0-52 1,-26 0 0,25 1-16,1 25 0,-26-52 15,26 27-15,-1-1 16,-25-25-16,26 25 0,-26 0 15,26 1-15,-26-1 16,0 52 0,-26 25-1,26-25 1,-26-1-16,26 27 0,0-1 16,0-25-16,0 25 15,0-25-15,26 25 0,-26-26 16,26 1-16,-26 0 0,25-26 15,-25 25-15,26-25 16,-26 26-16,26-26 0</inkml:trace>
</inkml:ink>
</file>

<file path=ppt/ink/ink4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6:25:35.469"/>
    </inkml:context>
    <inkml:brush xml:id="br0">
      <inkml:brushProperty name="width" value="0.05" units="cm"/>
      <inkml:brushProperty name="height" value="0.05" units="cm"/>
      <inkml:brushProperty name="fitToCurve" value="1"/>
    </inkml:brush>
  </inkml:definitions>
  <inkml:trace contextRef="#ctx0" brushRef="#br0">208 187 0,'0'-26'15,"0"0"1,0 1-1,-26 25 1,0 0 0,1 25-16,-1-25 0,26 26 15,-26-26-15,1 26 0,25-1 16,-26 1-16,26 0 16,0 25-16,0-25 0,0-1 15,0 1-15,26 0 16,-1-1-16,1-25 15,0 26-15,-1-26 16,1 0-16,0 0 16,25-26-16,-25 26 0,-1-25 15,1-1-15,0 0 16,-26 1-16,25-27 0,-25 27 16,0-1-16,0 0 0,0 1 15,-25-1-15,-1 0 16,0 1-16,1 25 0,-1 0 15,-25 0-15,25 25 0,0-25 16,1 26-16,-1 0 16,0-26-16,26 25 0,0 1 15,26-26-15,0 26 16</inkml:trace>
  <inkml:trace contextRef="#ctx0" brushRef="#br0" timeOffset="420">670 135 0,'-26'0'16,"0"0"-1,1 0-15,-1 26 16,0 0-1,1-1-15,25 1 0,-26 0 16,26-1-16,-26 1 0,26 0 16,0 25-16,26-25 15,0-26-15,-26 25 0,51 1 16,-25-26-16,-1 0 0,27 0 16,-27 0-16,1 0 15,25 0-15,-25-26 0,-1 1 16,1-1-16,-26 0 15,0 1-15,0-1 0,0 0 16,0 1-16,-26-1 0,1 0 16,25 1-16,-26-1 15,1 26-15,-1 0 0,0 0 16,1 0-16,-1 0 16,0 26-16,26-1 15</inkml:trace>
  <inkml:trace contextRef="#ctx0" brushRef="#br0" timeOffset="714">1183 238 0,'-26'0'0,"0"0"0,1 0 15,-1 0-15,52 0 32,-1 0-32,1 0 15,0-26-15,-1 26 0,27 0 16,-27-25-16,1 25 16,25 0-16,-25-26 0,0 26 15,-1 0 1,-25-26-16,-25 26 15,-1 0-15,0-25 16,1 25-16</inkml:trace>
  <inkml:trace contextRef="#ctx0" brushRef="#br0" timeOffset="1182">1260 84 0,'25'0'16,"-50"0"15,-1 0-15,0 0-16,1 26 0,-1-26 15,26 25 1,-26 1-16,1 0 0,25-1 16,-26 1-16,26 0 15,0-1-15,-26 27 0,26-27 16,0 1-16,0 0 0,0-1 15,0 1-15,0-1 16,26-25-16,0 0 0,-1 26 16,1-26-16,0 0 15,-1 0-15,27 0 0,-27 0 16,27-26-16,-27 26 16,1-25-16,0-1 0,-26 1 15,0-1-15,0 0 16,0 1-16,0-27 15,-26 27-15,0-1 0,1 26 16,25-26-16,-26 1 0,0 25 16,1 0-16,-1 0 15,26 25-15,-26-25 16,26 26 0,0 0-16,26-1 15,0-25-15,-1 0 16,1 0-16</inkml:trace>
  <inkml:trace contextRef="#ctx0" brushRef="#br0" timeOffset="1475">1747 315 0,'-26'0'16,"1"0"0,-1 0-1,52 0 1,-1 0 0,1-26-16,25 26 15,-25 0-15,25 0 16,-25-25-16,25 25 0,-25 0 15,0-26-15,-1 26 0,-25-26 16,0 1 0</inkml:trace>
  <inkml:trace contextRef="#ctx0" brushRef="#br0" timeOffset="1662">1850 110 0,'-26'-26'15,"0"26"-15,26 26 31,0-1-15,0 1-16,0 0 16,0 25-16,0-25 15,0 25-15,-25-25 0,25 25 16,0-25-16,0-1 0,0 26 16,0-25-16,0 0 15</inkml:trace>
  <inkml:trace contextRef="#ctx0" brushRef="#br0" timeOffset="2130">2748 84 0,'-26'-26'16,"0"1"-16,1 25 16,25-26-16,-26 26 15,0 0-15,1 0 0,-1 0 16,0 26-16,1-1 16,-1 1-16,1 0 0,-1-1 15,0 27-15,26-27 0,-25 27 16,25-27-16,0 27 15,25-27-15,1 1 0,0 0 16,-1-1-16,1-25 16,25 26-16,-25-26 0,25 0 15,-25 0-15,-1 0 0,27 0 16,-27-26-16,1 1 16,0-1-16,-26 0 15,0 1-15,0-1 16,0 0-16,0 1 15,0 50 1,0 1 0,0 0-16,25-1 0,-25 1 15,0 0-15,26 25 16,-26-26-16</inkml:trace>
  <inkml:trace contextRef="#ctx0" brushRef="#br0" timeOffset="3305">439 905 0,'-26'0'0,"0"-26"16,1 26-16,-1 0 16,-25 0-16,25 0 0,0 0 15,-25 26-15,25 0 16,-25 25-16,25-25 0,1 25 15,-1 0-15,0 1 16,26-1-16,0 0 0,0 1 16,0-27-16,0 26 15,26-25-15,0 0 0,-1-1 16,27 1-16,-27-26 0,27 0 16,-27 0-16,27 0 15,-1 0-15,-25-26 0,-1 1 16,-25-1-16,26 0 15,-26 1-15,-26-1 16,1 1-16,-1 25 0,0-26 16,1 26-16,-27 0 15,27 26-15,-1-1 0,0-25 16,26 26-16,-25-1 0,25 1 16,0 0-16,25-1 15,27 1 1,-27-26-16</inkml:trace>
  <inkml:trace contextRef="#ctx0" brushRef="#br0" timeOffset="3690">798 1213 0,'0'-26'0,"0"1"0,-26 25 15,1-26-15,-1 26 16,0 0-16,1 0 15,-1 26-15,0-26 0,26 25 16,-25 1-16,25 0 16,0-1-16,0 1 0,0 0 15,0 25-15,25-51 0,-25 25 16,26 1-16,0 0 16,-1-26-16,1 0 0,25 0 15,-25 0-15,-1 0 16,1 0-16,0-26 0,-1 0 15,1 1-15,-26-1 0,0 1 16,0-1-16,0-25 16,-26 25-16,26 0 0,-25 1 15,-1-1-15,0 0 16,1 26-16,-1 26 16,1-26-16,25 26 0,0-1 15,-26 1-15,26 0 16,0-1-16,26-25 0,-1 26 15</inkml:trace>
  <inkml:trace contextRef="#ctx0" brushRef="#br0" timeOffset="3911">1131 982 0,'0'-26'16,"-25"26"-16,25-25 0,0 50 31,0 1-31,0 0 16,0-1-16,0 27 15,25-1-15,-25-25 0,0 25 16,0 0-16,0-25 0,0 0 16,-25-1-16,25 1 15</inkml:trace>
  <inkml:trace contextRef="#ctx0" brushRef="#br0" timeOffset="4217">1362 1110 0,'0'26'31,"-25"-26"-31,25 26 16,-26-26-1,0 25-15,1-25 16,25 26-16,-26-26 0,0 0 16,26 26-1,-25-26-15,25 25 16,25-25-16,-25 26 16,26-26-16,-26 26 0,26-26 15,-1 25-15,1-25 0,0 26 16,-26-1-16,25-25 15,1 26-15,0-26 0,-1 26 16,1-26-16,0 0 16</inkml:trace>
  <inkml:trace contextRef="#ctx0" brushRef="#br0" timeOffset="4481">1824 1187 0,'-26'0'15,"1"0"-15,-1 0 16,52 0 0,-1 0-1,1-25-15,0 25 16,-1 0-16,1 0 0,0 0 15,25 0-15,-25-26 0,-1 26 16,-25-26 0</inkml:trace>
  <inkml:trace contextRef="#ctx0" brushRef="#br0" timeOffset="4662">1850 1033 0,'-26'0'0,"26"-25"0,-26 25 16,1 0-1,25 25-15,0 1 16,25 0-16,-25 25 16,0-25-16,0-1 15,0 27-15,0-27 0,0 27 16,0-27-16,0 1 0,0-1 16,0 1-16,0 0 15,26-1-15</inkml:trace>
  <inkml:trace contextRef="#ctx0" brushRef="#br0" timeOffset="5046">2748 1059 0,'0'-26'16,"25"1"-16,-25-1 0,0-25 16,0 25-16,0 0 15,0 1-15,0-1 0,-25 26 16,25-26-16,-26 26 16,0 0-16,1 0 0,-1 26 15,0-26-15,26 26 0,-25-1 16,-1 27-16,26-27 15,0 27-15,0-1 0,0 0 16,0 1-16,26 25 16,-1-26-16,1 26 0,-26-26 15,26 0-15,-1 1 0,-25-1 16,26 0-16,-26-25 16,0 25-16,-26-25 0,26 0 15,-25-26-15,-1 0 16</inkml:trace>
  <inkml:trace contextRef="#ctx0" brushRef="#br0" timeOffset="5447">2696 1316 0,'-25'0'16,"-1"-26"-16,0 26 15,26-26 1,26 26-1,0 0-15,-1 0 16,1 0-16,0 0 0,25 0 16,0-25-16,-25 25 0,25 0 15,1 0-15,-27 0 16,1-26-16,0 26 0,-1-26 16,-25 1 15,0-1 0,26 26-31,0 0 31,-1 0-31,1 26 16,0-1-16,-1-25 0,-25 26 16,26 0-16,0-1 15,-26 1-15,25-26 0,1 26 16,-1-1-16</inkml:trace>
  <inkml:trace contextRef="#ctx0" brushRef="#br0" timeOffset="5652">3389 1085 0,'0'-26'15,"-26"26"-15,1 0 16,-1 26-1,1-1 1,-1 27-16,0-27 0,1 1 16,25 25-16,-26-25 15,0 0-15,1 25 0,25-26 16,0 1-16,0 0 16,25-26-16</inkml:trace>
  <inkml:trace contextRef="#ctx0" brushRef="#br0" timeOffset="6012">3517 956 0,'-25'-25'0,"25"-1"16,-26 26-16,26 26 46,26-1-46,-1 1 16,1 0 0,0-1-1,-1-25-15,-25 26 16,26-26 0,-26-26-16,26 26 0,-26-25 15,25-1-15,1 0 16,0 1-16,-26-1 15,25 0-15,1 1 16,0-1-16,-1 52 16,-25-1-16,26 1 15,-26 0-15,0-1 16,26 27-16,-26-1 0</inkml:trace>
</inkml:ink>
</file>

<file path=ppt/ink/ink4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6:25:59.030"/>
    </inkml:context>
    <inkml:brush xml:id="br0">
      <inkml:brushProperty name="width" value="0.05" units="cm"/>
      <inkml:brushProperty name="height" value="0.05" units="cm"/>
      <inkml:brushProperty name="fitToCurve" value="1"/>
    </inkml:brush>
  </inkml:definitions>
  <inkml:trace contextRef="#ctx0" brushRef="#br0">157 41 0,'-25'0'31,"-1"0"-31,-25-26 16,25 26-16,0 0 16,26-26-1,0 52 32,0 0-47,0-1 16,26 1-1,0 0-15,-1-1 0,1 26 16,25 1-16,1 25 0,-27-26 16,52 26-16,-25 26 15,-1-26-15,0 0 0,26 0 16,-25 0-16,-1 0 15</inkml:trace>
</inkml:ink>
</file>

<file path=ppt/ink/ink4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6:26:13.368"/>
    </inkml:context>
    <inkml:brush xml:id="br0">
      <inkml:brushProperty name="width" value="0.05" units="cm"/>
      <inkml:brushProperty name="height" value="0.05" units="cm"/>
      <inkml:brushProperty name="fitToCurve" value="1"/>
    </inkml:brush>
  </inkml:definitions>
  <inkml:trace contextRef="#ctx0" brushRef="#br0">286 385 0,'-25'-26'0,"50"26"16,1-25-1,0-1 1,-26 0 0,-26 26-1,0 0-15,1 0 16,-1 0 0,-25 26-16,25-26 0,1 26 15,-1-26-15,0 25 16,1 1-16,-1 0 0,0-26 15,26 25-15,0 1 0,0 0 16,0-1-16,0 1 16,26 0-16,0-26 15,-1 0 1,1 0-16,0 0 0,-1 0 16,1 0-16,-1-26 0,1 26 15,-26-26-15,26 1 16,-1 25-16,1-26 0,-26 0 15,26 1-15,-26-27 0,0 27 16,0-1-16,0-25 16,0-1-16,0 27 0,-26-27 15,26 27-15,0-27 16,-26 27-16,26-1 0,-25 26 16,25 26-1,0-1 1,0 1-16,0 25 0,0 1 15,25-1-15,-25 0 16,0 1-16,0-1 0,26 0 16,-26 1-16,0-27 15,0 27-15,26-27 0,-26 1 16,0-1-16,25-25 0</inkml:trace>
  <inkml:trace contextRef="#ctx0" brushRef="#br0" timeOffset="462">620 257 0,'-26'0'0,"1"0"16,-1 0-1,26 25 1,0 1 0,26 0-1,-26-1-15,25-25 0,-25 26 16,0 0-16,26-1 16,-26 1-16,26 0 0,-1-1 15,-25 1-15,26-26 16,-26 26-16,26-26 15,-1 0 1,1 0 0,-26-26-16,26 0 15,-26 1-15,0-1 0,0-25 16,0 25-16,0-25 16,0 25-16,-26 0 0,26 1 15,0-1-15,0 0 16,-26 1-16,1 50 15,25 1 1,0 0 0,0-1-16</inkml:trace>
  <inkml:trace contextRef="#ctx0" brushRef="#br0" timeOffset="1218">902 257 0,'0'-26'32,"0"52"-1,26-26-31,-26 25 15,0 1-15,26 0 16,-1 25-16,-25-25 16,0-1-16,0 1 0,26 0 15,-26-1-15,0 1 16,25 0 0,-25-52-1,0 0 1,0 1-1,0-1-15,0 0 16,0 1-16,0-27 0,26 27 16,-26-1-16,0 0 15,0 1-15,0-1 0,0 0 16,26 26-16,-1 0 16,-25 26-1,26-26-15,-26 26 0,0-1 16,26 27-16,-26-27 15,0 1-15,25 0 0,-25-1 16,26 1-16,-26 0 16,0-1-1,0-50 17,0-1-17,0 0 1,0 1-16,26-1 15,-26 0-15,0 1 0,0-1 16,25 0-16,-25 1 16,0-1-16,26 26 15,-26 26 1,26-26-16,-26 25 16,0 1-16,25 0 0,-25-1 15,26 1-15,-26 0 16,26-1-16,-1 1 0,-25 0 15,26-1-15,-26 1 0,26-26 16,-26 26-16,25-1 16,-25 1-1</inkml:trace>
  <inkml:trace contextRef="#ctx0" brushRef="#br0" timeOffset="1885">1467 77 0,'0'-26'0,"-26"26"16,0 0-1,26 26-15,0 0 16,26-1-16,-26 1 0,26 0 15,-26 25-15,25-25 16,1 25-16,-26 0 0,26 1 16,-26-27-16,25 27 0,-25-1 15,26 0-15,-26 0 16,26-25-16,-26 25 0,0-25 16,0 25-16,0-25 15,0 25-15,25-25 0,-25 0 16,0-1-16,0 1 0,0 0 15,0-52 17,0 0-32,0-25 15,0 25-15,0-25 16,0 25-16,0-25 0,0 0 16,26-1-16,-26 1 15,0 26-15,0-27 0,0 1 16,0 25-16,0-25 15,0 25-15,0 1 0,-26 25 16,26-26-16,0 0 16,26 26-1,0 0 1,-26 26-16,25-26 16,1 26-16,0-1 15,-1 1-15,1 0 0,-26-1 16,25-25-16,-25 26 15,26 0-15,-26-1 0,0 1 16,-26-26 0,1 0-16,25 26 0,-26-26 15,-25 0-15,25 0 0,1 0 16,-1 0-16,0 0 16,1 0-16,-1 0 0</inkml:trace>
  <inkml:trace contextRef="#ctx0" brushRef="#br0" timeOffset="2359">2262 282 0,'-26'-25'16,"1"-1"-16,25 0 15,-26 26 1,26-25-16,-26 25 16,1 0-1,-1 0-15,0 0 16,26 25-16,-25-25 0,-1 26 15,26 0 1,0-1 0,26 1-1,-26 0-15,25-26 0,1 25 16,0 1-16,25-26 0,-25 26 16,-1-26-16,1 25 15,25-25-15,-25 26 0,0-26 16,-1 26-16,-25-1 31,-25-25-15,-1 0-16,0 26 15,-25-26-15,25 0 16,1 0-16</inkml:trace>
  <inkml:trace contextRef="#ctx0" brushRef="#br0" timeOffset="2647">2288 257 0,'-26'0'0,"0"0"15,26 25-15,-25-25 0,-1 26 16,0 0-1,26-1-15,-25 1 0,-1 0 16,26-1-16,-26 27 16,1-27-16,25 1 0,-26 0 15,26 25-15,-26-26 0,26 1 16,0 0-16,-25-26 16,25 25-16,0 1 0,0 0 15,-26-26 1</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4:20:07.894"/>
    </inkml:context>
    <inkml:brush xml:id="br0">
      <inkml:brushProperty name="width" value="0.05" units="cm"/>
      <inkml:brushProperty name="height" value="0.05" units="cm"/>
      <inkml:brushProperty name="fitToCurve" value="1"/>
    </inkml:brush>
  </inkml:definitions>
  <inkml:trace contextRef="#ctx0" brushRef="#br0">0 1102 0,'17'0'15,"0"0"17,-17 17-17,17-17 1,0 0 0,0 0-16,0 0 15,0 0-15,0 0 16,0 0-16,0 0 15,16-17-15,-16 17 0,0 0 16,0 0-16,17 0 16,-17 0-16,17 0 0,-17 0 15,17 0-15,-17 0 0,17 0 16,-1 0-16,1 0 16,0 0-16,0 0 0,0 0 15,0 0-15,0 0 16,-1 0-16,18 0 0,-17 0 15,17 0-15,-17-17 0,0 17 16,16 0-16,-16-17 16,0 17-16,0-17 0,17 17 15,-34 0-15,34-16 16,-34 16-16,16 0 0,1-17 16,-17 17-16,17 0 0,0 0 15,-17 0-15,17 0 16,-17 0-16,17 0 0,-18-17 15,1 17-15,17 0 16,-17 0-16,17 0 0,0 0 16,-17-17-16,0 17 0,17 0 15,0 0-15,-18-17 16,18 17-16,-17 0 0,0 0 16,17 0-16,-17-17 0,0 17 15,0 0-15,17 0 16,-17-17-16,0 17 0,0 0 15,-1 0-15,1-17 16,0 17-16,0 0 0,0-17 16,0 17-16,0 0 15,0 0-15,0 0 16,0-17-16,0 17 16,0 0-16,0 0 15,0 0 1,0 0-16,-1 0 15,1 0 1,0 0 0,0 0-1,-34 0 48</inkml:trace>
  <inkml:trace contextRef="#ctx0" brushRef="#br0" timeOffset="1278">51 1881 0,'17'0'62,"0"0"-46,0 0 0,0 17-16,0-17 15,0 0-15,0 0 0,0 0 16,-1 0-16,18 0 16,-17 0-16,17 0 0,-17-17 15,17 17-15,0 0 0,-17 0 16,17-17-16,-1 17 15,1 0-15,0-17 0,0 17 16,0 0-16,0-17 0,0 17 16,0-17-16,16 17 15,-16 0-15,0-16 0,17 16 16,-17 0-16,0 0 0,-1-17 16,18 17-16,-17 0 15,0 0-15,0 0 0,0 0 16,0 0-16,-1-17 15,1 17-15,0 0 0,0-17 16,0 17-16,0 0 16,0-17-16,0 17 0,-1 0 15,-16-17-15,17 17 0,0 0 16,0 0-16,0 0 16,0 0-16,-17-17 0,16 17 15,1 0-15,-17 0 16,17 0-16,-17 0 0,17-17 15,0 17-15,-17 0 0,17 0 16,-17 0-16,16-17 16,-16 17-16,17 0 0,-17 0 15,17 0-15,-17 0 16,0-17-16,0 17 0,17 0 16,-17 0-16,0 0 0,16 0 15,-16 0-15,17-17 16,-17 17-16,0 0 0,0 0 15,17 0-15,-17 0 16,0 0-16,0 0 16,0 0-16,0 0 0,-1 0 15,-16-17-15,17 17 16,0 0-16,0 0 16,0 0-16,0 0 31,-34 0-16,0 0-15,0 0 16</inkml:trace>
  <inkml:trace contextRef="#ctx0" brushRef="#br0" timeOffset="2345">271 188 0,'-17'0'31,"0"0"-16,0 0 1,0 17-16,1-17 16,-1 17-16,0 0 15,0-17-15,17 17 16,0 0-16,0-1 16,0 1-16,0 0 15,0 0-15,17 0 0,0 0 16,0 0-1,-1-17-15,1 17 0,0-17 16,17 0-16,-17 0 16,0 0-16,0 0 15,0 0-15,0 0 16,-17-17-16,17 17 0</inkml:trace>
  <inkml:trace contextRef="#ctx0" brushRef="#br0" timeOffset="2868">407 188 0,'0'-17'32,"17"17"-32,-17 17 31,0 0 0,0 0-31,0 0 16,0 0-16,0 0 0,0-1 15,0 1-15,0 0 16,0 0-16,0 0 0,17 0 16,-17 0-1,16-17-15,1 0 16,0 0-1,0 0 1,0 0-16,0 0 0,0 0 16,-17-17-16,17 17 0,0 0 15,0 0 1,-17-17-16,-17 17 31,0 0-31</inkml:trace>
  <inkml:trace contextRef="#ctx0" brushRef="#br0" timeOffset="3233">610 154 0,'0'-17'16,"17"17"0,-17-17-16,17 17 31,-17 17-15,0 0-16,17 0 15,-17 0-15,0 0 16,0 0-16,0 0 15,0 0-15,17 0 0,-17-1 16,0 1-16,0 0 16,0 0-1,0 0-15,0 0 16</inkml:trace>
  <inkml:trace contextRef="#ctx0" brushRef="#br0" timeOffset="3708">949 137 0,'0'-17'16,"-17"17"-1,0 0 1,17-17-1,-17 17 1,0 0-16,17 17 16,-17-17-16,0 0 15,17 17-15,-17 0 0,0-17 16,17 17-16,-17 0 0,17 0 16,0 0-16,0 0 15,0 0-15,0 0 0,0-1 16,17 1-16,0 0 15,0 0-15,0-17 16,0 17-16,0-17 0,0 0 16,0 0-1,0-17-15,-1 17 0,-16-17 16,17 17-16</inkml:trace>
  <inkml:trace contextRef="#ctx0" brushRef="#br0" timeOffset="3911">830 239 0,'17'0'47,"0"0"-32,0 0-15,-17-17 16,17 17-16,0 0 15,0 0-15</inkml:trace>
  <inkml:trace contextRef="#ctx0" brushRef="#br0" timeOffset="4217">1033 120 0,'17'0'47,"-17"17"-16,0 0-31,0 0 15,0 0-15,0 0 0,0 0 16,0 0-16,0 0 16,0 0-16,0-1 15,0 1-15,0 0 16</inkml:trace>
  <inkml:trace contextRef="#ctx0" brushRef="#br0" timeOffset="4744">1084 154 0,'0'-17'16,"17"17"30,-17 17-30,17-17 0,-17 17-16,17-17 15,-17 17-15,17-17 0,-17 17 16,17 0-16,0-17 0,-17 17 16,17-17-16,-17 17 15,16-17-15,-16 17 16,0-34-1,0 0 1,0 0 0,0 0-16,0 0 15,-16 17-15,16-17 0,0 0 16,0 0-16,0 0 16,0 0-16,0 34 62,0 0-62,0 0 16,0 0-1,16 0-15,-16 0 16,0 0 0,0 0-1,17-17-15</inkml:trace>
  <inkml:trace contextRef="#ctx0" brushRef="#br0" timeOffset="5195">1355 52 0,'-17'0'15,"0"0"1,0 0 0,34 0 15,0 0-31,0 0 16,0 0-16,0 0 15,17 0-15,0 0 0,-18 0 16,18-17-16,-17 17 15,17-16-15,-17 16 0,0 0 16,-17-17-16,-17 17 16,0 0-1,-17 0-15,17 0 0</inkml:trace>
  <inkml:trace contextRef="#ctx0" brushRef="#br0" timeOffset="5429">1423 35 0,'17'0'16,"-17"17"-1,0 0 17,0 0-17,0 0-15,17 0 0,-17 0 16,0 0-1,0 17-15,16 0 16,-16-17 0,0 0-16,0 0 0</inkml:trace>
</inkml:ink>
</file>

<file path=ppt/ink/ink5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6:26:23.619"/>
    </inkml:context>
    <inkml:brush xml:id="br0">
      <inkml:brushProperty name="width" value="0.05" units="cm"/>
      <inkml:brushProperty name="height" value="0.05" units="cm"/>
      <inkml:brushProperty name="fitToCurve" value="1"/>
    </inkml:brush>
  </inkml:definitions>
  <inkml:trace contextRef="#ctx0" brushRef="#br0">157 25 0,'0'-25'47,"-26"25"-32,26 25 1,0 1 0,0-1-1,0 1-15,0 0 0,0-1 16,0 27 0,0-27-16,0 1 0,0 0 15,0-1 1,26-25-16,-26 26 15,26-26 1,-1 0 0,1 0-1,0-26-15,-1 26 0,1 0 16,0 0-16,-1 0 16,1 0-16,25 0 0,-25 0 15,-1 0-15,27 26 16,-27-26-16,1 0 0,0 0 15,25 0-15,-25 26 0,-1-26 16,1 0-16,0 0 16,-1 0-16,1 0 15,0 0 1,-1 0-16,1 0 16,-26-26-16,26 26 15,-1 0-15,1-26 16,0 26-16,-1-25 15,1 25-15,0 0 16,-26-26 0,0 0 15,-26 1-31,26-1 16,-26 0-1,26 1-15,0-1 16,0 0-16,0 1 15,-25 25 1,25-26-16,0 52 47</inkml:trace>
  <inkml:trace contextRef="#ctx0" brushRef="#br0" timeOffset="407">593 410 0,'0'-26'0,"0"52"31,0 0-16,0-1-15,0 27 0,26-27 16,-26 27-16,0 25 16,25-26-16,-25 26 0,0 0 15,26 0-15,-26 0 0,0-26 16,0 0-16,26 1 16,-26-1-16,0 0 0,0-25 15,0 0-15,0-1 16,0 1-16</inkml:trace>
  <inkml:trace contextRef="#ctx0" brushRef="#br0" timeOffset="1061">362 2026 0,'26'-25'15,"-26"-1"-15,0 0 16,0 1-16,0-1 0,-26 0 15,26 1-15,-25-1 16,-1 26-16,0 0 16,1 26-16,-1-1 15,0 1-15,-25 0 0,25-1 16,1 1-16,-27 0 0,27 25 16,-1-25-16,26-1 15,0 27-15,0-27 0,0 1 16,26 0-16,25-1 15,0 1-15,1 0 0,-1-1 16,0 1-16,1-26 0,-1 26 16,-25-1-16,25-25 15,-26 26-15,-25 0 0,0-1 16,0 1-16,-25 0 16,-1-1-16,1-25 0,-27 26 15,1-1-15,25 1 0,-25-26 16,0 26-16,-1-26 15,27 0-15,-1 0 0,26-26 16</inkml:trace>
  <inkml:trace contextRef="#ctx0" brushRef="#br0" timeOffset="1506">593 2180 0,'0'-25'15,"0"-1"-15,0 0 16,0 52 31,0 0-47,26-1 16,-26 1-16,25 0 0,-25-1 15,26 1-15,-26 0 16,26-1-16,-1 1 15,1-26-15,0 0 16,-1 0 0,1-26-16,-26 1 0,26-1 15,-26 0-15,0 1 16,0-1-16,0-25 0,0 25 16,0 0-16,0 1 15,-26-1-15,0 26 16,26 51-1,0-25-15,0 25 16,26 1-16,-26-1 0,26 0 16,-26 1-16,0-1 0,25 0 15,-25-25-15,0 0 16,0-1-16,0 1 0,0-1 16</inkml:trace>
  <inkml:trace contextRef="#ctx0" brushRef="#br0" timeOffset="1872">1235 2026 0,'0'-25'16,"0"-1"-16,0 0 15,0 1-15,-26 25 16,0 0-1,1 0-15,-1 0 16,0 0-16,26 25 0,-25-25 16,-1 26-16,26 0 15,-26-1-15,52 1 16,0 0 0,-1-1-16,27-25 15,-27 26-15,1 0 0,25-26 16,-25 25-16,0-25 15,-1 26-15,1-26 0,-26 26 16,0-1 0,-26 1-16,1-26 0,-1 26 15,0-26-15,-25 0 0,25 0 16,1 0-16,-1 0 16,0-26-16</inkml:trace>
  <inkml:trace contextRef="#ctx0" brushRef="#br0" timeOffset="2117">1388 1795 0,'0'-25'16,"-25"25"-16,25-26 16,-26 26-16,26 26 31,26-26-31,-1 25 0,-25 1 15,26 0-15,0-1 16,-1 1-16,1 25 0,-26-25 16,26 25-16,-1 1 0,-25-27 15,26 27-15,-26-27 16,0 1-16,0 0 0</inkml:trace>
  <inkml:trace contextRef="#ctx0" brushRef="#br0" timeOffset="2483">1465 2129 0,'-25'-26'0,"25"1"16,-26 25-16,26-26 0,26 0 31,-1 26-15,1 0-16,25 0 15,-25 0-15,25-25 0,1 25 16,-1-26-16,0 0 15,1 26-15,-27-25 0,1-1 16,25 26-16,-51-26 0,26 1 16,-26-1-1,-26 0-15,1 26 16,-1 0 0,0 0-16,1 0 0,-1 0 15,26 26-15,0 0 16,0 25-1,0-25-15,26-1 0,-26 27 16,25-27-16,1 27 0,0-27 16,-1 1-16,1-26 15,0 26-15,-1-26 0,1 0 16,0-26-16</inkml:trace>
  <inkml:trace contextRef="#ctx0" brushRef="#br0" timeOffset="3084">2184 1795 0,'0'-25'32,"25"25"-17,-25 25 1,26-25 0,-26 26-16,26 0 15,-1-1-15,1 27 16,-26-27-16,0 1 15,26 0-15,-26-1 0,0 1 16,0 0 0,0-52-1,0 0 1,0 1-16,0-27 16,0 27-16,0-1 0,0-25 15,0 25-15,0-25 16,25 25-16,-25 1 0,26 25 15,0-26-15,-1 26 16,1 26-16,0-26 16,-1 25-16,-25 1 0,26-26 15,-26 25-15,26 1 16,-26 0-16,0-1 0,0 1 16,0 0-1,0-52 16,0 0-15,0 1-16,0-1 0,0 0 16,25 1-16,-25-1 0,26 1 15,-26-1-15,26 0 16,-1 26-16,1-25 0,25 25 16,-25 0-16,0 0 15,-1 0-15,1 0 0,0 25 16,-26 1-16,25 0 0,1-1 15,-26 1-15,0 25 16,0-25-16,0-1 0,0 1 16,0 0-16,0-1 15</inkml:trace>
  <inkml:trace contextRef="#ctx0" brushRef="#br0" timeOffset="3683">1158 2924 0,'-26'0'0,"0"0"16,26-25-1,26-1 1,25 26-16,1-26 15,25 1-15,-1-27 0,1 27 16,0-1-16,0 0 16,0 1-16,0 25 0,-25-26 15,-27 26-15,1 0 16,-52 26-16,1-26 16,-27 25-16,1 1 0,0 0 15,-1-26-15,1 25 16,0 1-16,-1-26 0,1 26 15,25-26-15,26 25 16,0 1 0,26 0-16,0-26 15,-26 25-15,25 1 16,1 0-16,-26 25 0,26-25 16,-26-1-16,0 27 15,0-27-15,0 1 0,0 25 16,0-25-16,0 0 0,0-1 15,0 1 1</inkml:trace>
  <inkml:trace contextRef="#ctx0" brushRef="#br0" timeOffset="4416">1927 2976 0,'26'0'0,"-26"-26"15,-26 26 17,1 0-17,25 26 1,0-1-16,0 1 16,0 0-1,0-1-15,0 1 0,0 0 16,0-1-1,25 1-15,1-26 16,0 0-16,-1 0 0,1-26 16,0 1-1,-1 25-15,1-26 0,-26 0 16,0 1-16,0-1 16,0 0-16,-26 26 15,1-25-15,-1 25 0,0 0 16,1 0-16,-1 0 15,0 0 1,52 0 0,0-26-16,-1 26 15,27-26-15,-27 26 0,1-25 16,25 25-16,-25-26 16,-1 26-16,1 0 0,0-26 15,-1 26-15,-25 26 16,0 0-1,-25-26-15,25 25 0,-26 1 16,26 0 0,0-1-16,0 1 0,0 0 15,0-1 1,26-25-16,-1 26 0,1-26 16,0 0-16,-26 26 0,25-26 15,1 0-15,25-26 16,-25 26-16,-26-26 0,26 1 15,-1 25-15,-25-26 16,26 0-16,-26 1 0,0-1 16,-26 0-16,1 1 0,-1 25 15,0-26-15,1 26 16,-1 0-16,0 26 0,-25-26 16,25 25-16,1 1 15,25 0-15,0-1 16,25-25-1</inkml:trace>
  <inkml:trace contextRef="#ctx0" brushRef="#br0" timeOffset="4680">2569 2668 0,'0'-26'0,"0"0"15,0 1 1,0 50 0,25 1-1,-25 0-15,26 25 16,-26-25-16,26 25 0,-1-25 16,1 25-16,-26 0 15,26-25-15,-1 25 0,1-25 16,-26 25-16,26-25 15,-1 0-15,-25-1 16</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4:20:35.622"/>
    </inkml:context>
    <inkml:brush xml:id="br0">
      <inkml:brushProperty name="width" value="0.05" units="cm"/>
      <inkml:brushProperty name="height" value="0.05" units="cm"/>
      <inkml:brushProperty name="fitToCurve" value="1"/>
    </inkml:brush>
  </inkml:definitions>
  <inkml:trace contextRef="#ctx0" brushRef="#br0">45 140 0,'-17'0'16,"0"0"62,17-17-78,0 0 31,0 0 1,0 0-17,17 17-15,-17-17 16,17 0-1,0 17 1,-17-17-16,17 17 16,0 0-1,0 0 1,0 0-16,-17-17 0,16 17 16,1 0-16,0 0 15,0 0-15,0 17 16,-17 0-16,17 0 15,-17 0-15,0 0 16,0 0-16,-17 0 0,17 0 16,-17 0-16,0 0 15,17 0-15,-17 0 0,0 0 16,1 0-16,-1-1 16,0 1-16,0-17 0,17 17 15,-17-17-15,0 17 0,0-17 16,0 17-1,0-17 1,34 0 31,0 0-31,0 0-16,0 0 15,0 0-15,0 0 0,17 0 16,-18 0-16,1 0 15,17 0-15,-17 0 0,0 0 16,0 0-16,0 0 16,0 0-16,-34 0 47,0 0-47</inkml:trace>
  <inkml:trace contextRef="#ctx0" brushRef="#br0" timeOffset="558">417 106 0,'0'-17'16,"-17"34"15,1-17-15,16 17-16,-17-17 0,0 17 15,17 0 1,-17 0-16,17 0 16,0 0-16,0 0 15,0 0-15,17-1 16,0-16 0,0 17-16,-1-17 15,1 0-15,0 0 16,0-17-16,0 17 15,0-16-15,0-1 16,-17 0 0,-17 0-1,0 0-15,0 17 16,0-17-16,0 17 16,0 0-16,1 0 15,-1 0-15,17 17 16,17-17 15</inkml:trace>
  <inkml:trace contextRef="#ctx0" brushRef="#br0" timeOffset="1079">705 106 0,'17'0'16,"-34"0"31,0 17-32,0-17 1,0 17-16,1 0 16,16 0-16,-17-17 15,17 17-15,0 0 16,0 0-16,0 0 0,0-1 15,17 1 1,-1-17-16,1 17 16,0-17-16,0 0 15,0 0-15,0-17 16,0 17-16,-17-17 0,17 17 16,-17-16-16,0-1 0,0 0 15,0 0 1,0 0-16,-17 0 0,0 0 15,0 17 1,0 0-16,0 0 16,0 0-16,0 17 0</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4:20:42.249"/>
    </inkml:context>
    <inkml:brush xml:id="br0">
      <inkml:brushProperty name="width" value="0.05" units="cm"/>
      <inkml:brushProperty name="height" value="0.05" units="cm"/>
      <inkml:brushProperty name="fitToCurve" value="1"/>
    </inkml:brush>
  </inkml:definitions>
  <inkml:trace contextRef="#ctx0" brushRef="#br0">0 0 0,'0'17'32,"0"0"-32,0 0 15,17 0 1,-17 0-16,17-1 16,-17 18-16,0-17 0,0 17 15,0 0-15,0 0 16,0 17-16,17-17 0,-17-1 15,0 18-15,0-17 16,0 0-16,0 0 0,0 0 16,17 0-16,-17-18 0,0 18 15,0-17-15,17 17 16,-17-17-16,0 0 0,0 0 16,0 0-16,0 0 0,17-17 15,-17 17-15,0 0 16,0-34 78</inkml:trace>
  <inkml:trace contextRef="#ctx0" brushRef="#br0" timeOffset="467">0 847 0,'17'0'78,"-17"16"-62,17-16-16,0 17 15,0-17 1,0 17-16,0-17 15,0 17-15,0-17 16,-17 17 0,17-17-16,0 17 15</inkml:trace>
  <inkml:trace contextRef="#ctx0" brushRef="#br0" timeOffset="888">305 796 0,'17'0'62,"-34"17"-30,0-17-32,17 17 15,-17-17-15,0 17 16,17-1-16,-17-16 0,1 17 16,-1 0-16,17 0 15,-17 0-15,17 0 0,-17-17 16,17 17-16,0 0 0,-17-17 15,17 17 1,0-34 31</inkml:trace>
  <inkml:trace contextRef="#ctx0" brushRef="#br0" timeOffset="1842">153 1321 0,'17'0'78,"0"0"-78,0 0 16,0 0-16,-1 0 15,18 0-15,0 0 0,17-17 16,0 17-16,0-17 0,16 17 16,1-17-16,0 17 15,0-17-15,-1 17 0,1-17 16,0 17-16,-1-17 0,1 17 15,0-17-15,0 17 16,16 0-16,1-17 0,0 17 16,-1 0-16,18 0 15,-17 0-15,16 0 0,-16 0 16,16 0-16,-16 0 16,0 0-16,-17 0 0,-1 0 15,1 0-15,-17 0 0,0 0 16,-18 0-16,18 0 15,-17 0-15,0 0 0,0 0 16,-17 0-16,0 0 0,17 0 16,-17 0-16,-1 0 15,1 0-15,0 0 16,-17-17 0,17 17-16,0 0 15,0 0 1,-34 0 31,0 0-32</inkml:trace>
  <inkml:trace contextRef="#ctx0" brushRef="#br0" timeOffset="2244">2625 1033 0,'-17'0'15,"34"17"32,0-17-31,0 17-16,0-17 15,0 0-15,0 17 16,17-17-16,-17 0 0,-1 0 16,1 17-16,0-17 0,0 16 15,0 1 1,-17 0-16,0 0 15,0 0 1,0 0-16,0 0 0,-17 0 16,0 0-16,17 0 15,-17-17-15,0 17 16,1 0-16,-1-17 16,0 17-16</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4:20:50.552"/>
    </inkml:context>
    <inkml:brush xml:id="br0">
      <inkml:brushProperty name="width" value="0.05" units="cm"/>
      <inkml:brushProperty name="height" value="0.05" units="cm"/>
      <inkml:brushProperty name="fitToCurve" value="1"/>
    </inkml:brush>
  </inkml:definitions>
  <inkml:trace contextRef="#ctx0" brushRef="#br0">39 208 0,'17'0'31,"-34"0"47,0 17-62,0 0 0,17 0-1,0 0 1,0 0-16,0 0 16,0 0-16,17 0 15,-17 0-15,17-17 16,0 17-16,-17 0 0,17-17 15,0 16-15,0-16 0,0 0 16,0 0 0,0-16-16,0 16 0,-17-17 15,17 0-15,0 0 16,-17 0-16,0 0 0,0 0 16,0 0-16,0 0 0,0 0 15,-17 0-15,0 0 16,0 17-16,0-17 15,0 17-15,0 0 16,0-17-16,0 17 0,0 0 16,17-17-16,-17 17 0,0-16 15,17-1 1,-17 0-16,17 0 16,0 0-16,17 0 15,-17 0-15,17 17 16,0-17-16,0 0 15,0 17-15,0 0 16,0 0-16,0 0 16,-17 17-16,17 0 0,-17 0 15,0 0 1,0 0-16,0 0 0,0 0 16,0 0-16,0-1 15,-17 1-15,17 0 0,-17 0 16,17 0-16,-17 0 15,17 0-15</inkml:trace>
  <inkml:trace contextRef="#ctx0" brushRef="#br0" timeOffset="589">446 107 0,'-17'-17'32,"0"17"-17,0 0 1,17 17-16,-17-17 15,17 17-15,-17 0 0,17-1 16,0 1-16,-17 0 16,17 0-16,0 0 0,17 0 15,-17 0-15,17-17 16,0 17-16,0-17 16,0 0-16,0 0 0,0 0 15,16-17-15,-16 17 16,0-17-16,-17 0 0,17 0 15,-17 0-15,0 0 0,0 0 16,0 1-16,-17 16 16,0-17-16,0 17 0,0-17 15,1 17-15,-1 0 16,0 17-16,0-17 0,17 17 16,-17-17-16,17 16 15,17-16-15,0 0 16</inkml:trace>
  <inkml:trace contextRef="#ctx0" brushRef="#br0" timeOffset="980">717 56 0,'16'-17'16,"-32"34"15,-1 0-15,0 0-16,17 0 16,-17 0-16,17 16 15,0-16-15,0 0 0,0 0 16,17 0-16,0 0 15,0-17-15,16 17 0,1-17 16,0 0-16,0-17 0,-17 17 16,17-17-16,0 0 15,-17 0-15,0-17 0,-17 18 16,0-1-16,-17-17 16,0 17-16,-17 0 0,0 0 15,-17 17-15,0 0 0,1 17 16,-1 0-16,0 0 15</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6T14:21:03.713"/>
    </inkml:context>
    <inkml:brush xml:id="br0">
      <inkml:brushProperty name="width" value="0.05" units="cm"/>
      <inkml:brushProperty name="height" value="0.05" units="cm"/>
      <inkml:brushProperty name="fitToCurve" value="1"/>
    </inkml:brush>
  </inkml:definitions>
  <inkml:trace contextRef="#ctx0" brushRef="#br0">19 121 0,'0'-17'78,"0"0"-47,0 0-15,17 0 0,0 0-1,0 0-15,0 17 16,0-16 0,0 16-16,0 0 15,0 0-15,0 16 16,0-16-16,-1 17 15,1 0 1,-17 0 0,17 0-16,-17 0 15,-17 0-15,0 0 16,17 0-16,-16 0 16,-1 0-16,0 0 0,0 0 15,0 0-15,0 0 16,0-1-16,0 1 0,0 0 15,0 0-15,0 0 16,0-17 0,17 17-16,17-17 78,0-17-78,0 17 15,0 0-15,0-17 16,0 17-16,0 0 0,0-17 16,0 17-16,0 0 0,0 0 15,-1 0-15,1-17 16,0 17-16,0 0 16,-17 17 15,17-17-16,-17 17 1</inkml:trace>
  <inkml:trace contextRef="#ctx0" brushRef="#br0" timeOffset="738">544 104 0,'-17'0'62,"17"17"-62,-17-17 16,0 17-16,17 0 15,-17-17-15,17 17 16,0 0-16,0 0 16,0 0-16,0 0 0,0 0 15,0-1-15,17-16 16,0 17-16,0-17 0,0 0 15,0 0-15,17-17 16,-17 17-16,0-16 0,0-1 16,0 17-16,-17-17 0,0 0 15,0 0-15,0 0 16,-17 0-16,0 0 0,0 17 16,0-17-16,0 17 0,0 0 15,0 0-15,0 0 16,0 17-16,0-17 15,17 17 1,17 0 0</inkml:trace>
  <inkml:trace contextRef="#ctx0" brushRef="#br0" timeOffset="1320">866 53 0,'0'-17'31,"-17"17"1,17 17-17,-17 0-15,17 0 16,0 0 0,0 0-16,0 0 15,0 0-15,0 0 0,0 0 16,17-17-16,0 17 15,0-17-15,0 0 0,17 0 16,-17 0-16,16-17 16,-16 0-16,0 0 0,0 0 15,0 0-15,-17 0 0,0 0 16,-17 0-16,0 0 16,0 17-16,-17-17 0,1 17 15,-1 0-15,-17 0 16,0 17-16,0 0 0,17 0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11/16/2020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73E87"/>
                </a:solidFill>
                <a:latin typeface="Calibri" panose="020F0502020204030204" pitchFamily="34" charset="0"/>
              </a:rPr>
              <a:t>The sole purpose of an R/3 system is to provide a suite of tightly integrated, large-scale business applications. R/3 comes prepackaged with the core business applications needed by most large corporations. These applications coexist in one homogenous environment. They are designed from the ground up to run using a single database and one (very large) set of tables.</a:t>
            </a:r>
          </a:p>
          <a:p>
            <a:pPr algn="l"/>
            <a:r>
              <a:rPr lang="en-US" sz="1800" b="0" i="0" u="none" strike="noStrike" baseline="0" dirty="0">
                <a:solidFill>
                  <a:srgbClr val="073E87"/>
                </a:solidFill>
                <a:latin typeface="Calibri" panose="020F0502020204030204" pitchFamily="34" charset="0"/>
              </a:rPr>
              <a:t>Presentation: </a:t>
            </a:r>
            <a:r>
              <a:rPr lang="en-US" sz="1800" b="0" i="0" u="none" strike="noStrike" baseline="0" dirty="0">
                <a:solidFill>
                  <a:srgbClr val="073E87"/>
                </a:solidFill>
                <a:latin typeface="Candara" panose="020E0502030303020204" pitchFamily="34" charset="0"/>
              </a:rPr>
              <a:t>It is usually installed on a user's workstation. When started, the presentation server displays the R/3 menus within a window. This window is commonly known as the SAPGUI, or the user interface (or simply, the interface). </a:t>
            </a:r>
            <a:endParaRPr lang="en-US" sz="1800" b="0" i="0" u="none" strike="noStrike" baseline="0" dirty="0">
              <a:solidFill>
                <a:srgbClr val="073E87"/>
              </a:solidFill>
              <a:latin typeface="Calibri" panose="020F0502020204030204" pitchFamily="34" charset="0"/>
            </a:endParaRPr>
          </a:p>
          <a:p>
            <a:pPr algn="l"/>
            <a:r>
              <a:rPr lang="en-US" sz="1800" b="0" i="0" u="none" strike="noStrike" baseline="0" dirty="0">
                <a:solidFill>
                  <a:srgbClr val="073E87"/>
                </a:solidFill>
                <a:latin typeface="Candara" panose="020E0502030303020204" pitchFamily="34" charset="0"/>
              </a:rPr>
              <a:t>Basis : </a:t>
            </a:r>
            <a:r>
              <a:rPr lang="en-US" sz="1800" b="0" i="1" u="none" strike="noStrike" baseline="0" dirty="0">
                <a:solidFill>
                  <a:srgbClr val="073E87"/>
                </a:solidFill>
                <a:latin typeface="Candara" panose="020E0502030303020204" pitchFamily="34" charset="0"/>
              </a:rPr>
              <a:t>Basis </a:t>
            </a:r>
            <a:r>
              <a:rPr lang="en-US" sz="1800" b="0" i="0" u="none" strike="noStrike" baseline="0" dirty="0">
                <a:solidFill>
                  <a:srgbClr val="073E87"/>
                </a:solidFill>
                <a:latin typeface="Candara" panose="020E0502030303020204" pitchFamily="34" charset="0"/>
              </a:rPr>
              <a:t>is like an operating system for R/3. It sits between the ABAP/4 code and the computer's operating system. SAP likes to call it </a:t>
            </a:r>
            <a:r>
              <a:rPr lang="en-US" sz="1800" b="0" i="1" u="none" strike="noStrike" baseline="0" dirty="0">
                <a:solidFill>
                  <a:srgbClr val="073E87"/>
                </a:solidFill>
                <a:latin typeface="Candara" panose="020E0502030303020204" pitchFamily="34" charset="0"/>
              </a:rPr>
              <a:t>middleware </a:t>
            </a:r>
            <a:r>
              <a:rPr lang="en-US" sz="1800" b="0" i="0" u="none" strike="noStrike" baseline="0" dirty="0">
                <a:solidFill>
                  <a:srgbClr val="073E87"/>
                </a:solidFill>
                <a:latin typeface="Candara" panose="020E0502030303020204" pitchFamily="34" charset="0"/>
              </a:rPr>
              <a:t>because it sits in the middle, between ABAP/4 and the operating system. ABAP/4 cannot run directly on an operating system. It requires a set of programs (collectively called Basis) to load, interpret, and buffer its input and output. Basis provides the runtime environment for ABAP/4 programs.</a:t>
            </a:r>
          </a:p>
          <a:p>
            <a:pPr algn="l"/>
            <a:r>
              <a:rPr lang="en-US" sz="1800" b="0" i="0" u="none" strike="noStrike" baseline="0" dirty="0">
                <a:solidFill>
                  <a:srgbClr val="073E87"/>
                </a:solidFill>
                <a:latin typeface="Candara" panose="020E0502030303020204" pitchFamily="34" charset="0"/>
              </a:rPr>
              <a:t>Database: The database server is a set of executables that accept database requests from the application server. These requests are passed on to the RDBMS (Relation Database Management System). The RDBMS sends the data back to the database server, which then passes the information back to the application server. The application server in turn passes that information to your ABAP/4 program. </a:t>
            </a:r>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7</a:t>
            </a:fld>
            <a:endParaRPr lang="en-US"/>
          </a:p>
        </p:txBody>
      </p:sp>
    </p:spTree>
    <p:extLst>
      <p:ext uri="{BB962C8B-B14F-4D97-AF65-F5344CB8AC3E}">
        <p14:creationId xmlns:p14="http://schemas.microsoft.com/office/powerpoint/2010/main" val="168697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11/16/2020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11/16/2020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11/16/2020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11/16/2020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11/16/2020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11/16/2020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hyperlink" Target="https://www.netcomlearning.com/" TargetMode="Externa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3" Type="http://schemas.openxmlformats.org/officeDocument/2006/relationships/customXml" Target="../ink/ink5.xml"/><Relationship Id="rId18" Type="http://schemas.openxmlformats.org/officeDocument/2006/relationships/image" Target="../media/image20.emf"/><Relationship Id="rId26" Type="http://schemas.openxmlformats.org/officeDocument/2006/relationships/image" Target="../media/image24.emf"/><Relationship Id="rId39" Type="http://schemas.openxmlformats.org/officeDocument/2006/relationships/customXml" Target="../ink/ink18.xml"/><Relationship Id="rId21" Type="http://schemas.openxmlformats.org/officeDocument/2006/relationships/customXml" Target="../ink/ink9.xml"/><Relationship Id="rId34" Type="http://schemas.openxmlformats.org/officeDocument/2006/relationships/image" Target="../media/image28.emf"/><Relationship Id="rId42" Type="http://schemas.openxmlformats.org/officeDocument/2006/relationships/image" Target="../media/image32.emf"/><Relationship Id="rId7" Type="http://schemas.openxmlformats.org/officeDocument/2006/relationships/customXml" Target="../ink/ink2.xml"/><Relationship Id="rId2" Type="http://schemas.openxmlformats.org/officeDocument/2006/relationships/hyperlink" Target="https://www.netcomlearning.com/" TargetMode="External"/><Relationship Id="rId16" Type="http://schemas.openxmlformats.org/officeDocument/2006/relationships/image" Target="../media/image19.emf"/><Relationship Id="rId20" Type="http://schemas.openxmlformats.org/officeDocument/2006/relationships/image" Target="../media/image21.emf"/><Relationship Id="rId29" Type="http://schemas.openxmlformats.org/officeDocument/2006/relationships/customXml" Target="../ink/ink13.xml"/><Relationship Id="rId41" Type="http://schemas.openxmlformats.org/officeDocument/2006/relationships/customXml" Target="../ink/ink19.xml"/><Relationship Id="rId1" Type="http://schemas.openxmlformats.org/officeDocument/2006/relationships/slideLayout" Target="../slideLayouts/slideLayout7.xml"/><Relationship Id="rId6" Type="http://schemas.openxmlformats.org/officeDocument/2006/relationships/image" Target="../media/image14.emf"/><Relationship Id="rId11" Type="http://schemas.openxmlformats.org/officeDocument/2006/relationships/customXml" Target="../ink/ink4.xml"/><Relationship Id="rId24" Type="http://schemas.openxmlformats.org/officeDocument/2006/relationships/image" Target="../media/image23.emf"/><Relationship Id="rId32" Type="http://schemas.openxmlformats.org/officeDocument/2006/relationships/image" Target="../media/image27.emf"/><Relationship Id="rId37" Type="http://schemas.openxmlformats.org/officeDocument/2006/relationships/customXml" Target="../ink/ink17.xml"/><Relationship Id="rId40" Type="http://schemas.openxmlformats.org/officeDocument/2006/relationships/image" Target="../media/image31.emf"/><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25.emf"/><Relationship Id="rId36" Type="http://schemas.openxmlformats.org/officeDocument/2006/relationships/image" Target="../media/image29.emf"/><Relationship Id="rId10" Type="http://schemas.openxmlformats.org/officeDocument/2006/relationships/image" Target="../media/image16.emf"/><Relationship Id="rId19" Type="http://schemas.openxmlformats.org/officeDocument/2006/relationships/customXml" Target="../ink/ink8.xml"/><Relationship Id="rId31" Type="http://schemas.openxmlformats.org/officeDocument/2006/relationships/customXml" Target="../ink/ink14.xml"/><Relationship Id="rId44" Type="http://schemas.openxmlformats.org/officeDocument/2006/relationships/image" Target="../media/image33.emf"/><Relationship Id="rId4" Type="http://schemas.openxmlformats.org/officeDocument/2006/relationships/image" Target="../media/image13.jpeg"/><Relationship Id="rId9" Type="http://schemas.openxmlformats.org/officeDocument/2006/relationships/customXml" Target="../ink/ink3.xml"/><Relationship Id="rId14" Type="http://schemas.openxmlformats.org/officeDocument/2006/relationships/image" Target="../media/image18.emf"/><Relationship Id="rId22" Type="http://schemas.openxmlformats.org/officeDocument/2006/relationships/image" Target="../media/image22.emf"/><Relationship Id="rId27" Type="http://schemas.openxmlformats.org/officeDocument/2006/relationships/customXml" Target="../ink/ink12.xml"/><Relationship Id="rId30" Type="http://schemas.openxmlformats.org/officeDocument/2006/relationships/image" Target="../media/image26.emf"/><Relationship Id="rId35" Type="http://schemas.openxmlformats.org/officeDocument/2006/relationships/customXml" Target="../ink/ink16.xml"/><Relationship Id="rId43" Type="http://schemas.openxmlformats.org/officeDocument/2006/relationships/customXml" Target="../ink/ink20.xml"/><Relationship Id="rId8" Type="http://schemas.openxmlformats.org/officeDocument/2006/relationships/image" Target="../media/image15.emf"/><Relationship Id="rId3" Type="http://schemas.openxmlformats.org/officeDocument/2006/relationships/image" Target="../media/image4.png"/><Relationship Id="rId12" Type="http://schemas.openxmlformats.org/officeDocument/2006/relationships/image" Target="../media/image17.emf"/><Relationship Id="rId17" Type="http://schemas.openxmlformats.org/officeDocument/2006/relationships/customXml" Target="../ink/ink7.xml"/><Relationship Id="rId25" Type="http://schemas.openxmlformats.org/officeDocument/2006/relationships/customXml" Target="../ink/ink11.xml"/><Relationship Id="rId33" Type="http://schemas.openxmlformats.org/officeDocument/2006/relationships/customXml" Target="../ink/ink15.xml"/><Relationship Id="rId38" Type="http://schemas.openxmlformats.org/officeDocument/2006/relationships/image" Target="../media/image30.emf"/></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13.jpe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5" Type="http://schemas.microsoft.com/office/2007/relationships/hdphoto" Target="../media/hdphoto6.wdp"/><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3" Type="http://schemas.openxmlformats.org/officeDocument/2006/relationships/image" Target="../media/image45.emf"/><Relationship Id="rId18" Type="http://schemas.openxmlformats.org/officeDocument/2006/relationships/customXml" Target="../ink/ink28.xml"/><Relationship Id="rId26" Type="http://schemas.openxmlformats.org/officeDocument/2006/relationships/customXml" Target="../ink/ink32.xml"/><Relationship Id="rId39" Type="http://schemas.openxmlformats.org/officeDocument/2006/relationships/image" Target="../media/image58.emf"/><Relationship Id="rId21" Type="http://schemas.openxmlformats.org/officeDocument/2006/relationships/image" Target="../media/image49.emf"/><Relationship Id="rId34" Type="http://schemas.openxmlformats.org/officeDocument/2006/relationships/customXml" Target="../ink/ink36.xml"/><Relationship Id="rId7" Type="http://schemas.openxmlformats.org/officeDocument/2006/relationships/image" Target="../media/image42.emf"/><Relationship Id="rId12" Type="http://schemas.openxmlformats.org/officeDocument/2006/relationships/customXml" Target="../ink/ink25.xml"/><Relationship Id="rId17" Type="http://schemas.openxmlformats.org/officeDocument/2006/relationships/image" Target="../media/image47.emf"/><Relationship Id="rId25" Type="http://schemas.openxmlformats.org/officeDocument/2006/relationships/image" Target="../media/image51.emf"/><Relationship Id="rId33" Type="http://schemas.openxmlformats.org/officeDocument/2006/relationships/image" Target="../media/image55.emf"/><Relationship Id="rId38" Type="http://schemas.openxmlformats.org/officeDocument/2006/relationships/customXml" Target="../ink/ink38.xml"/><Relationship Id="rId2" Type="http://schemas.openxmlformats.org/officeDocument/2006/relationships/hyperlink" Target="https://www.netcomlearning.com/" TargetMode="External"/><Relationship Id="rId16" Type="http://schemas.openxmlformats.org/officeDocument/2006/relationships/customXml" Target="../ink/ink27.xml"/><Relationship Id="rId20" Type="http://schemas.openxmlformats.org/officeDocument/2006/relationships/customXml" Target="../ink/ink29.xml"/><Relationship Id="rId29" Type="http://schemas.openxmlformats.org/officeDocument/2006/relationships/image" Target="../media/image53.emf"/><Relationship Id="rId1" Type="http://schemas.openxmlformats.org/officeDocument/2006/relationships/slideLayout" Target="../slideLayouts/slideLayout7.xml"/><Relationship Id="rId6" Type="http://schemas.openxmlformats.org/officeDocument/2006/relationships/customXml" Target="../ink/ink22.xml"/><Relationship Id="rId11" Type="http://schemas.openxmlformats.org/officeDocument/2006/relationships/image" Target="../media/image44.emf"/><Relationship Id="rId24" Type="http://schemas.openxmlformats.org/officeDocument/2006/relationships/customXml" Target="../ink/ink31.xml"/><Relationship Id="rId32" Type="http://schemas.openxmlformats.org/officeDocument/2006/relationships/customXml" Target="../ink/ink35.xml"/><Relationship Id="rId37" Type="http://schemas.openxmlformats.org/officeDocument/2006/relationships/image" Target="../media/image57.emf"/><Relationship Id="rId5" Type="http://schemas.openxmlformats.org/officeDocument/2006/relationships/image" Target="../media/image41.emf"/><Relationship Id="rId15" Type="http://schemas.openxmlformats.org/officeDocument/2006/relationships/image" Target="../media/image46.emf"/><Relationship Id="rId23" Type="http://schemas.openxmlformats.org/officeDocument/2006/relationships/image" Target="../media/image50.emf"/><Relationship Id="rId28" Type="http://schemas.openxmlformats.org/officeDocument/2006/relationships/customXml" Target="../ink/ink33.xml"/><Relationship Id="rId36" Type="http://schemas.openxmlformats.org/officeDocument/2006/relationships/customXml" Target="../ink/ink37.xml"/><Relationship Id="rId10" Type="http://schemas.openxmlformats.org/officeDocument/2006/relationships/customXml" Target="../ink/ink24.xml"/><Relationship Id="rId19" Type="http://schemas.openxmlformats.org/officeDocument/2006/relationships/image" Target="../media/image48.emf"/><Relationship Id="rId31" Type="http://schemas.openxmlformats.org/officeDocument/2006/relationships/image" Target="../media/image54.emf"/><Relationship Id="rId4" Type="http://schemas.openxmlformats.org/officeDocument/2006/relationships/customXml" Target="../ink/ink21.xml"/><Relationship Id="rId9" Type="http://schemas.openxmlformats.org/officeDocument/2006/relationships/image" Target="../media/image43.emf"/><Relationship Id="rId14" Type="http://schemas.openxmlformats.org/officeDocument/2006/relationships/customXml" Target="../ink/ink26.xml"/><Relationship Id="rId22" Type="http://schemas.openxmlformats.org/officeDocument/2006/relationships/customXml" Target="../ink/ink30.xml"/><Relationship Id="rId27" Type="http://schemas.openxmlformats.org/officeDocument/2006/relationships/image" Target="../media/image52.emf"/><Relationship Id="rId30" Type="http://schemas.openxmlformats.org/officeDocument/2006/relationships/customXml" Target="../ink/ink34.xml"/><Relationship Id="rId35" Type="http://schemas.openxmlformats.org/officeDocument/2006/relationships/image" Target="../media/image56.emf"/><Relationship Id="rId8" Type="http://schemas.openxmlformats.org/officeDocument/2006/relationships/customXml" Target="../ink/ink23.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4" Type="http://schemas.openxmlformats.org/officeDocument/2006/relationships/image" Target="../media/image59.gif"/></Relationships>
</file>

<file path=ppt/slides/_rels/slide2.xml.rels><?xml version="1.0" encoding="UTF-8" standalone="yes"?>
<Relationships xmlns="http://schemas.openxmlformats.org/package/2006/relationships"><Relationship Id="rId3" Type="http://schemas.openxmlformats.org/officeDocument/2006/relationships/hyperlink" Target="https://www.netcomlearning.com/" TargetMode="External"/><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customXml" Target="../ink/ink41.xml"/><Relationship Id="rId13" Type="http://schemas.openxmlformats.org/officeDocument/2006/relationships/image" Target="../media/image64.emf"/><Relationship Id="rId18" Type="http://schemas.openxmlformats.org/officeDocument/2006/relationships/customXml" Target="../ink/ink46.xml"/><Relationship Id="rId26" Type="http://schemas.openxmlformats.org/officeDocument/2006/relationships/customXml" Target="../ink/ink50.xml"/><Relationship Id="rId3" Type="http://schemas.openxmlformats.org/officeDocument/2006/relationships/image" Target="../media/image4.png"/><Relationship Id="rId21" Type="http://schemas.openxmlformats.org/officeDocument/2006/relationships/image" Target="../media/image68.emf"/><Relationship Id="rId7" Type="http://schemas.openxmlformats.org/officeDocument/2006/relationships/image" Target="../media/image61.emf"/><Relationship Id="rId12" Type="http://schemas.openxmlformats.org/officeDocument/2006/relationships/customXml" Target="../ink/ink43.xml"/><Relationship Id="rId17" Type="http://schemas.openxmlformats.org/officeDocument/2006/relationships/image" Target="../media/image66.emf"/><Relationship Id="rId25" Type="http://schemas.openxmlformats.org/officeDocument/2006/relationships/image" Target="../media/image70.emf"/><Relationship Id="rId2" Type="http://schemas.openxmlformats.org/officeDocument/2006/relationships/hyperlink" Target="https://www.netcomlearning.com/" TargetMode="External"/><Relationship Id="rId16" Type="http://schemas.openxmlformats.org/officeDocument/2006/relationships/customXml" Target="../ink/ink45.xml"/><Relationship Id="rId20" Type="http://schemas.openxmlformats.org/officeDocument/2006/relationships/customXml" Target="../ink/ink47.xml"/><Relationship Id="rId1" Type="http://schemas.openxmlformats.org/officeDocument/2006/relationships/slideLayout" Target="../slideLayouts/slideLayout7.xml"/><Relationship Id="rId6" Type="http://schemas.openxmlformats.org/officeDocument/2006/relationships/customXml" Target="../ink/ink40.xml"/><Relationship Id="rId11" Type="http://schemas.openxmlformats.org/officeDocument/2006/relationships/image" Target="../media/image63.emf"/><Relationship Id="rId24" Type="http://schemas.openxmlformats.org/officeDocument/2006/relationships/customXml" Target="../ink/ink49.xml"/><Relationship Id="rId5" Type="http://schemas.openxmlformats.org/officeDocument/2006/relationships/image" Target="../media/image60.emf"/><Relationship Id="rId15" Type="http://schemas.openxmlformats.org/officeDocument/2006/relationships/image" Target="../media/image65.emf"/><Relationship Id="rId23" Type="http://schemas.openxmlformats.org/officeDocument/2006/relationships/image" Target="../media/image69.emf"/><Relationship Id="rId10" Type="http://schemas.openxmlformats.org/officeDocument/2006/relationships/customXml" Target="../ink/ink42.xml"/><Relationship Id="rId19" Type="http://schemas.openxmlformats.org/officeDocument/2006/relationships/image" Target="../media/image67.emf"/><Relationship Id="rId4" Type="http://schemas.openxmlformats.org/officeDocument/2006/relationships/customXml" Target="../ink/ink39.xml"/><Relationship Id="rId9" Type="http://schemas.openxmlformats.org/officeDocument/2006/relationships/image" Target="../media/image62.emf"/><Relationship Id="rId14" Type="http://schemas.openxmlformats.org/officeDocument/2006/relationships/customXml" Target="../ink/ink44.xml"/><Relationship Id="rId22" Type="http://schemas.openxmlformats.org/officeDocument/2006/relationships/customXml" Target="../ink/ink48.xml"/><Relationship Id="rId27" Type="http://schemas.openxmlformats.org/officeDocument/2006/relationships/image" Target="../media/image71.emf"/></Relationships>
</file>

<file path=ppt/slides/_rels/slide21.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4.png"/><Relationship Id="rId7" Type="http://schemas.openxmlformats.org/officeDocument/2006/relationships/image" Target="../media/image75.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4" Type="http://schemas.openxmlformats.org/officeDocument/2006/relationships/image" Target="../media/image77.jpe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4" Type="http://schemas.openxmlformats.org/officeDocument/2006/relationships/image" Target="../media/image78.emf"/></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4" Type="http://schemas.openxmlformats.org/officeDocument/2006/relationships/image" Target="../media/image87.gif"/></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5" Type="http://schemas.microsoft.com/office/2007/relationships/hdphoto" Target="../media/hdphoto7.wdp"/><Relationship Id="rId4" Type="http://schemas.openxmlformats.org/officeDocument/2006/relationships/image" Target="../media/image89.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hyperlink" Target="https://www.netcomlearning.com/portal/student" TargetMode="Externa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4" Type="http://schemas.openxmlformats.org/officeDocument/2006/relationships/image" Target="../media/image90.jpeg"/></Relationships>
</file>

<file path=ppt/slides/_rels/slide4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hyperlink" Target="https://www.netcomlearning.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www.netcomlearning.com/" TargetMode="External"/><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8.png"/><Relationship Id="rId4" Type="http://schemas.openxmlformats.org/officeDocument/2006/relationships/image" Target="../media/image4.png"/><Relationship Id="rId9" Type="http://schemas.microsoft.com/office/2007/relationships/hdphoto" Target="../media/hdphoto4.wdp"/></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etcomlearning.com/" TargetMode="External"/><Relationship Id="rId1" Type="http://schemas.openxmlformats.org/officeDocument/2006/relationships/slideLayout" Target="../slideLayouts/slideLayout7.xml"/><Relationship Id="rId5" Type="http://schemas.microsoft.com/office/2007/relationships/hdphoto" Target="../media/hdphoto5.wdp"/><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0205643" cy="1754326"/>
          </a:xfrm>
          <a:prstGeom prst="rect">
            <a:avLst/>
          </a:prstGeom>
          <a:noFill/>
        </p:spPr>
        <p:txBody>
          <a:bodyPr wrap="square" rtlCol="0">
            <a:spAutoFit/>
          </a:bodyPr>
          <a:lstStyle/>
          <a:p>
            <a:r>
              <a:rPr lang="en-US" sz="5400" b="1" cap="all" spc="-150" dirty="0">
                <a:solidFill>
                  <a:schemeClr val="accent3"/>
                </a:solidFill>
              </a:rPr>
              <a:t>S4D400 - Introduction to abap programming on s/4hana </a:t>
            </a:r>
          </a:p>
        </p:txBody>
      </p:sp>
      <p:sp>
        <p:nvSpPr>
          <p:cNvPr id="5" name="TextBox 4"/>
          <p:cNvSpPr txBox="1"/>
          <p:nvPr/>
        </p:nvSpPr>
        <p:spPr>
          <a:xfrm>
            <a:off x="187367" y="2062424"/>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1026" name="Picture 2" descr="NetCom Logo">
            <a:hlinkClick r:id="rId5"/>
            <a:extLst>
              <a:ext uri="{FF2B5EF4-FFF2-40B4-BE49-F238E27FC236}">
                <a16:creationId xmlns:a16="http://schemas.microsoft.com/office/drawing/2014/main" id="{34F08958-BD91-40F1-923F-F5B6CC686CC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50320" y="5486398"/>
            <a:ext cx="4000079" cy="1073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Types of Work-processes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348A43C-4E1D-41B9-9EDA-B488D479CEE5}"/>
              </a:ext>
            </a:extLst>
          </p:cNvPr>
          <p:cNvSpPr txBox="1"/>
          <p:nvPr/>
        </p:nvSpPr>
        <p:spPr>
          <a:xfrm>
            <a:off x="159328" y="1117754"/>
            <a:ext cx="11770908" cy="646331"/>
          </a:xfrm>
          <a:prstGeom prst="rect">
            <a:avLst/>
          </a:prstGeom>
          <a:noFill/>
        </p:spPr>
        <p:txBody>
          <a:bodyPr wrap="square">
            <a:spAutoFit/>
          </a:bodyPr>
          <a:lstStyle/>
          <a:p>
            <a:r>
              <a:rPr lang="en-US" dirty="0"/>
              <a:t>There are seven types of work processes. Each handles a specific type of request. The type of work processes and the types of requests that they handle are shown in Table below</a:t>
            </a:r>
          </a:p>
        </p:txBody>
      </p:sp>
      <p:graphicFrame>
        <p:nvGraphicFramePr>
          <p:cNvPr id="10" name="Table 11">
            <a:extLst>
              <a:ext uri="{FF2B5EF4-FFF2-40B4-BE49-F238E27FC236}">
                <a16:creationId xmlns:a16="http://schemas.microsoft.com/office/drawing/2014/main" id="{9BF2683B-43EF-4C58-B7CE-4E386921C331}"/>
              </a:ext>
            </a:extLst>
          </p:cNvPr>
          <p:cNvGraphicFramePr>
            <a:graphicFrameLocks noGrp="1"/>
          </p:cNvGraphicFramePr>
          <p:nvPr>
            <p:extLst>
              <p:ext uri="{D42A27DB-BD31-4B8C-83A1-F6EECF244321}">
                <p14:modId xmlns:p14="http://schemas.microsoft.com/office/powerpoint/2010/main" val="1961595957"/>
              </p:ext>
            </p:extLst>
          </p:nvPr>
        </p:nvGraphicFramePr>
        <p:xfrm>
          <a:off x="261764" y="2023587"/>
          <a:ext cx="10572492" cy="3617381"/>
        </p:xfrm>
        <a:graphic>
          <a:graphicData uri="http://schemas.openxmlformats.org/drawingml/2006/table">
            <a:tbl>
              <a:tblPr firstRow="1" bandRow="1">
                <a:tableStyleId>{073A0DAA-6AF3-43AB-8588-CEC1D06C72B9}</a:tableStyleId>
              </a:tblPr>
              <a:tblGrid>
                <a:gridCol w="3257291">
                  <a:extLst>
                    <a:ext uri="{9D8B030D-6E8A-4147-A177-3AD203B41FA5}">
                      <a16:colId xmlns:a16="http://schemas.microsoft.com/office/drawing/2014/main" val="3822469867"/>
                    </a:ext>
                  </a:extLst>
                </a:gridCol>
                <a:gridCol w="7315201">
                  <a:extLst>
                    <a:ext uri="{9D8B030D-6E8A-4147-A177-3AD203B41FA5}">
                      <a16:colId xmlns:a16="http://schemas.microsoft.com/office/drawing/2014/main" val="2379479952"/>
                    </a:ext>
                  </a:extLst>
                </a:gridCol>
              </a:tblGrid>
              <a:tr h="637648">
                <a:tc>
                  <a:txBody>
                    <a:bodyPr/>
                    <a:lstStyle/>
                    <a:p>
                      <a:pPr algn="ctr">
                        <a:lnSpc>
                          <a:spcPct val="150000"/>
                        </a:lnSpc>
                      </a:pPr>
                      <a:r>
                        <a:rPr lang="en-US" sz="2800" dirty="0"/>
                        <a:t>Type</a:t>
                      </a:r>
                    </a:p>
                  </a:txBody>
                  <a:tcPr/>
                </a:tc>
                <a:tc>
                  <a:txBody>
                    <a:bodyPr/>
                    <a:lstStyle/>
                    <a:p>
                      <a:pPr algn="ctr">
                        <a:lnSpc>
                          <a:spcPct val="150000"/>
                        </a:lnSpc>
                      </a:pPr>
                      <a:r>
                        <a:rPr lang="en-US" sz="2800" dirty="0"/>
                        <a:t>Purpose</a:t>
                      </a:r>
                    </a:p>
                  </a:txBody>
                  <a:tcPr/>
                </a:tc>
                <a:extLst>
                  <a:ext uri="{0D108BD9-81ED-4DB2-BD59-A6C34878D82A}">
                    <a16:rowId xmlns:a16="http://schemas.microsoft.com/office/drawing/2014/main" val="596744236"/>
                  </a:ext>
                </a:extLst>
              </a:tr>
              <a:tr h="355398">
                <a:tc>
                  <a:txBody>
                    <a:bodyPr/>
                    <a:lstStyle/>
                    <a:p>
                      <a:pPr algn="l" fontAlgn="b">
                        <a:lnSpc>
                          <a:spcPct val="150000"/>
                        </a:lnSpc>
                      </a:pPr>
                      <a:r>
                        <a:rPr lang="en-US" sz="2000" b="0" u="none" strike="noStrike" dirty="0">
                          <a:solidFill>
                            <a:srgbClr val="000000"/>
                          </a:solidFill>
                          <a:effectLst/>
                          <a:latin typeface="+mn-lt"/>
                        </a:rPr>
                        <a:t>D (Dialog)</a:t>
                      </a:r>
                      <a:endParaRPr lang="en-US" sz="2000" b="0" i="0" u="none" strike="noStrike" dirty="0">
                        <a:solidFill>
                          <a:srgbClr val="000000"/>
                        </a:solidFill>
                        <a:effectLst/>
                        <a:latin typeface="+mn-lt"/>
                      </a:endParaRPr>
                    </a:p>
                  </a:txBody>
                  <a:tcPr marL="7620" marR="7620" marT="7620" marB="0" anchor="b"/>
                </a:tc>
                <a:tc>
                  <a:txBody>
                    <a:bodyPr/>
                    <a:lstStyle/>
                    <a:p>
                      <a:pPr algn="l" fontAlgn="b">
                        <a:lnSpc>
                          <a:spcPct val="150000"/>
                        </a:lnSpc>
                      </a:pPr>
                      <a:r>
                        <a:rPr lang="en-US" sz="2000" b="0" u="none" strike="noStrike">
                          <a:solidFill>
                            <a:srgbClr val="000000"/>
                          </a:solidFill>
                          <a:effectLst/>
                          <a:latin typeface="+mn-lt"/>
                        </a:rPr>
                        <a:t>Dialog requests</a:t>
                      </a:r>
                      <a:endParaRPr lang="en-US" sz="2000" b="0" i="0" u="none" strike="noStrike">
                        <a:solidFill>
                          <a:srgbClr val="000000"/>
                        </a:solidFill>
                        <a:effectLst/>
                        <a:latin typeface="+mn-lt"/>
                      </a:endParaRPr>
                    </a:p>
                  </a:txBody>
                  <a:tcPr marL="7620" marR="7620" marT="7620" marB="0" anchor="b"/>
                </a:tc>
                <a:extLst>
                  <a:ext uri="{0D108BD9-81ED-4DB2-BD59-A6C34878D82A}">
                    <a16:rowId xmlns:a16="http://schemas.microsoft.com/office/drawing/2014/main" val="3473353312"/>
                  </a:ext>
                </a:extLst>
              </a:tr>
              <a:tr h="355398">
                <a:tc>
                  <a:txBody>
                    <a:bodyPr/>
                    <a:lstStyle/>
                    <a:p>
                      <a:pPr algn="l" fontAlgn="b">
                        <a:lnSpc>
                          <a:spcPct val="150000"/>
                        </a:lnSpc>
                      </a:pPr>
                      <a:r>
                        <a:rPr lang="en-US" sz="2000" b="0" u="none" strike="noStrike" dirty="0">
                          <a:solidFill>
                            <a:srgbClr val="000000"/>
                          </a:solidFill>
                          <a:effectLst/>
                          <a:latin typeface="+mn-lt"/>
                        </a:rPr>
                        <a:t>V (Update)</a:t>
                      </a:r>
                      <a:endParaRPr lang="en-US" sz="2000" b="0" i="0" u="none" strike="noStrike" dirty="0">
                        <a:solidFill>
                          <a:srgbClr val="000000"/>
                        </a:solidFill>
                        <a:effectLst/>
                        <a:latin typeface="+mn-lt"/>
                      </a:endParaRPr>
                    </a:p>
                  </a:txBody>
                  <a:tcPr marL="7620" marR="7620" marT="7620" marB="0" anchor="b"/>
                </a:tc>
                <a:tc>
                  <a:txBody>
                    <a:bodyPr/>
                    <a:lstStyle/>
                    <a:p>
                      <a:pPr algn="l" fontAlgn="b">
                        <a:lnSpc>
                          <a:spcPct val="150000"/>
                        </a:lnSpc>
                      </a:pPr>
                      <a:r>
                        <a:rPr lang="en-US" sz="2000" b="0" u="none" strike="noStrike">
                          <a:solidFill>
                            <a:srgbClr val="000000"/>
                          </a:solidFill>
                          <a:effectLst/>
                          <a:latin typeface="+mn-lt"/>
                        </a:rPr>
                        <a:t>Requests to update data in the database</a:t>
                      </a:r>
                      <a:endParaRPr lang="en-US" sz="2000" b="0" i="0" u="none" strike="noStrike">
                        <a:solidFill>
                          <a:srgbClr val="000000"/>
                        </a:solidFill>
                        <a:effectLst/>
                        <a:latin typeface="+mn-lt"/>
                      </a:endParaRPr>
                    </a:p>
                  </a:txBody>
                  <a:tcPr marL="7620" marR="7620" marT="7620" marB="0" anchor="b"/>
                </a:tc>
                <a:extLst>
                  <a:ext uri="{0D108BD9-81ED-4DB2-BD59-A6C34878D82A}">
                    <a16:rowId xmlns:a16="http://schemas.microsoft.com/office/drawing/2014/main" val="3837549669"/>
                  </a:ext>
                </a:extLst>
              </a:tr>
              <a:tr h="355398">
                <a:tc>
                  <a:txBody>
                    <a:bodyPr/>
                    <a:lstStyle/>
                    <a:p>
                      <a:pPr algn="l" fontAlgn="b">
                        <a:lnSpc>
                          <a:spcPct val="150000"/>
                        </a:lnSpc>
                      </a:pPr>
                      <a:r>
                        <a:rPr lang="en-US" sz="2000" b="0" u="none" strike="noStrike" dirty="0">
                          <a:solidFill>
                            <a:srgbClr val="000000"/>
                          </a:solidFill>
                          <a:effectLst/>
                          <a:latin typeface="+mn-lt"/>
                        </a:rPr>
                        <a:t>B (Background)</a:t>
                      </a:r>
                      <a:endParaRPr lang="en-US" sz="2000" b="0" i="0" u="none" strike="noStrike" dirty="0">
                        <a:solidFill>
                          <a:srgbClr val="000000"/>
                        </a:solidFill>
                        <a:effectLst/>
                        <a:latin typeface="+mn-lt"/>
                      </a:endParaRPr>
                    </a:p>
                  </a:txBody>
                  <a:tcPr marL="7620" marR="7620" marT="7620" marB="0" anchor="b"/>
                </a:tc>
                <a:tc>
                  <a:txBody>
                    <a:bodyPr/>
                    <a:lstStyle/>
                    <a:p>
                      <a:pPr algn="l" fontAlgn="b">
                        <a:lnSpc>
                          <a:spcPct val="150000"/>
                        </a:lnSpc>
                      </a:pPr>
                      <a:r>
                        <a:rPr lang="en-US" sz="2000" b="0" u="none" strike="noStrike">
                          <a:solidFill>
                            <a:srgbClr val="000000"/>
                          </a:solidFill>
                          <a:effectLst/>
                          <a:latin typeface="+mn-lt"/>
                        </a:rPr>
                        <a:t>Background jobs</a:t>
                      </a:r>
                      <a:endParaRPr lang="en-US" sz="2000" b="0" i="0" u="none" strike="noStrike">
                        <a:solidFill>
                          <a:srgbClr val="000000"/>
                        </a:solidFill>
                        <a:effectLst/>
                        <a:latin typeface="+mn-lt"/>
                      </a:endParaRPr>
                    </a:p>
                  </a:txBody>
                  <a:tcPr marL="7620" marR="7620" marT="7620" marB="0" anchor="b"/>
                </a:tc>
                <a:extLst>
                  <a:ext uri="{0D108BD9-81ED-4DB2-BD59-A6C34878D82A}">
                    <a16:rowId xmlns:a16="http://schemas.microsoft.com/office/drawing/2014/main" val="510380741"/>
                  </a:ext>
                </a:extLst>
              </a:tr>
              <a:tr h="355398">
                <a:tc>
                  <a:txBody>
                    <a:bodyPr/>
                    <a:lstStyle/>
                    <a:p>
                      <a:pPr algn="l" fontAlgn="b">
                        <a:lnSpc>
                          <a:spcPct val="150000"/>
                        </a:lnSpc>
                      </a:pPr>
                      <a:r>
                        <a:rPr lang="en-US" sz="2000" b="0" u="none" strike="noStrike" dirty="0">
                          <a:solidFill>
                            <a:srgbClr val="000000"/>
                          </a:solidFill>
                          <a:effectLst/>
                          <a:latin typeface="+mn-lt"/>
                        </a:rPr>
                        <a:t>S (Spool)</a:t>
                      </a:r>
                      <a:endParaRPr lang="en-US" sz="2000" b="0" i="0" u="none" strike="noStrike" dirty="0">
                        <a:solidFill>
                          <a:srgbClr val="000000"/>
                        </a:solidFill>
                        <a:effectLst/>
                        <a:latin typeface="+mn-lt"/>
                      </a:endParaRPr>
                    </a:p>
                  </a:txBody>
                  <a:tcPr marL="7620" marR="7620" marT="7620" marB="0" anchor="b"/>
                </a:tc>
                <a:tc>
                  <a:txBody>
                    <a:bodyPr/>
                    <a:lstStyle/>
                    <a:p>
                      <a:pPr algn="l" fontAlgn="b">
                        <a:lnSpc>
                          <a:spcPct val="150000"/>
                        </a:lnSpc>
                      </a:pPr>
                      <a:r>
                        <a:rPr lang="en-US" sz="2000" b="0" u="none" strike="noStrike">
                          <a:solidFill>
                            <a:srgbClr val="000000"/>
                          </a:solidFill>
                          <a:effectLst/>
                          <a:latin typeface="+mn-lt"/>
                        </a:rPr>
                        <a:t>Print spool requests</a:t>
                      </a:r>
                      <a:endParaRPr lang="en-US" sz="2000" b="0" i="0" u="none" strike="noStrike">
                        <a:solidFill>
                          <a:srgbClr val="000000"/>
                        </a:solidFill>
                        <a:effectLst/>
                        <a:latin typeface="+mn-lt"/>
                      </a:endParaRPr>
                    </a:p>
                  </a:txBody>
                  <a:tcPr marL="7620" marR="7620" marT="7620" marB="0" anchor="b"/>
                </a:tc>
                <a:extLst>
                  <a:ext uri="{0D108BD9-81ED-4DB2-BD59-A6C34878D82A}">
                    <a16:rowId xmlns:a16="http://schemas.microsoft.com/office/drawing/2014/main" val="64668750"/>
                  </a:ext>
                </a:extLst>
              </a:tr>
              <a:tr h="355398">
                <a:tc>
                  <a:txBody>
                    <a:bodyPr/>
                    <a:lstStyle/>
                    <a:p>
                      <a:pPr algn="l" fontAlgn="b">
                        <a:lnSpc>
                          <a:spcPct val="150000"/>
                        </a:lnSpc>
                      </a:pPr>
                      <a:r>
                        <a:rPr lang="en-US" sz="2000" b="0" u="none" strike="noStrike" dirty="0">
                          <a:solidFill>
                            <a:srgbClr val="000000"/>
                          </a:solidFill>
                          <a:effectLst/>
                          <a:latin typeface="+mn-lt"/>
                        </a:rPr>
                        <a:t>E (Enqueue)</a:t>
                      </a:r>
                      <a:endParaRPr lang="en-US" sz="2000" b="0" i="0" u="none" strike="noStrike" dirty="0">
                        <a:solidFill>
                          <a:srgbClr val="000000"/>
                        </a:solidFill>
                        <a:effectLst/>
                        <a:latin typeface="+mn-lt"/>
                      </a:endParaRPr>
                    </a:p>
                  </a:txBody>
                  <a:tcPr marL="7620" marR="7620" marT="7620" marB="0" anchor="b"/>
                </a:tc>
                <a:tc>
                  <a:txBody>
                    <a:bodyPr/>
                    <a:lstStyle/>
                    <a:p>
                      <a:pPr algn="l" fontAlgn="b">
                        <a:lnSpc>
                          <a:spcPct val="150000"/>
                        </a:lnSpc>
                      </a:pPr>
                      <a:r>
                        <a:rPr lang="en-US" sz="2000" b="0" u="none" strike="noStrike">
                          <a:solidFill>
                            <a:srgbClr val="000000"/>
                          </a:solidFill>
                          <a:effectLst/>
                          <a:latin typeface="+mn-lt"/>
                        </a:rPr>
                        <a:t>Logical lock requests</a:t>
                      </a:r>
                      <a:endParaRPr lang="en-US" sz="2000" b="0" i="0" u="none" strike="noStrike">
                        <a:solidFill>
                          <a:srgbClr val="000000"/>
                        </a:solidFill>
                        <a:effectLst/>
                        <a:latin typeface="+mn-lt"/>
                      </a:endParaRPr>
                    </a:p>
                  </a:txBody>
                  <a:tcPr marL="7620" marR="7620" marT="7620" marB="0" anchor="b"/>
                </a:tc>
                <a:extLst>
                  <a:ext uri="{0D108BD9-81ED-4DB2-BD59-A6C34878D82A}">
                    <a16:rowId xmlns:a16="http://schemas.microsoft.com/office/drawing/2014/main" val="14681553"/>
                  </a:ext>
                </a:extLst>
              </a:tr>
              <a:tr h="646594">
                <a:tc>
                  <a:txBody>
                    <a:bodyPr/>
                    <a:lstStyle/>
                    <a:p>
                      <a:pPr algn="l" fontAlgn="b">
                        <a:lnSpc>
                          <a:spcPct val="150000"/>
                        </a:lnSpc>
                      </a:pPr>
                      <a:r>
                        <a:rPr lang="en-US" sz="2000" b="0" u="none" strike="noStrike" dirty="0">
                          <a:solidFill>
                            <a:srgbClr val="000000"/>
                          </a:solidFill>
                          <a:effectLst/>
                          <a:latin typeface="+mn-lt"/>
                        </a:rPr>
                        <a:t>M (Message)</a:t>
                      </a:r>
                      <a:endParaRPr lang="en-US" sz="2000" b="0" i="0" u="none" strike="noStrike" dirty="0">
                        <a:solidFill>
                          <a:srgbClr val="000000"/>
                        </a:solidFill>
                        <a:effectLst/>
                        <a:latin typeface="+mn-lt"/>
                      </a:endParaRPr>
                    </a:p>
                  </a:txBody>
                  <a:tcPr marL="7620" marR="7620" marT="7620" marB="0" anchor="b"/>
                </a:tc>
                <a:tc>
                  <a:txBody>
                    <a:bodyPr/>
                    <a:lstStyle/>
                    <a:p>
                      <a:pPr algn="l" fontAlgn="b">
                        <a:lnSpc>
                          <a:spcPct val="150000"/>
                        </a:lnSpc>
                      </a:pPr>
                      <a:r>
                        <a:rPr lang="en-US" sz="2000" b="0" u="none" strike="noStrike">
                          <a:solidFill>
                            <a:srgbClr val="000000"/>
                          </a:solidFill>
                          <a:effectLst/>
                          <a:latin typeface="+mn-lt"/>
                        </a:rPr>
                        <a:t>Routes messages between application servers within an R/3 system</a:t>
                      </a:r>
                      <a:endParaRPr lang="en-US" sz="2000" b="0" i="0" u="none" strike="noStrike">
                        <a:solidFill>
                          <a:srgbClr val="000000"/>
                        </a:solidFill>
                        <a:effectLst/>
                        <a:latin typeface="+mn-lt"/>
                      </a:endParaRPr>
                    </a:p>
                  </a:txBody>
                  <a:tcPr marL="7620" marR="7620" marT="7620" marB="0" anchor="b"/>
                </a:tc>
                <a:extLst>
                  <a:ext uri="{0D108BD9-81ED-4DB2-BD59-A6C34878D82A}">
                    <a16:rowId xmlns:a16="http://schemas.microsoft.com/office/drawing/2014/main" val="3184886623"/>
                  </a:ext>
                </a:extLst>
              </a:tr>
              <a:tr h="355398">
                <a:tc>
                  <a:txBody>
                    <a:bodyPr/>
                    <a:lstStyle/>
                    <a:p>
                      <a:pPr algn="l" fontAlgn="b">
                        <a:lnSpc>
                          <a:spcPct val="150000"/>
                        </a:lnSpc>
                      </a:pPr>
                      <a:r>
                        <a:rPr lang="en-US" sz="2000" b="0" u="none" strike="noStrike" dirty="0">
                          <a:solidFill>
                            <a:srgbClr val="000000"/>
                          </a:solidFill>
                          <a:effectLst/>
                          <a:latin typeface="+mn-lt"/>
                        </a:rPr>
                        <a:t>G (Gateway)</a:t>
                      </a:r>
                      <a:endParaRPr lang="en-US" sz="2000" b="0" i="0" u="none" strike="noStrike" dirty="0">
                        <a:solidFill>
                          <a:srgbClr val="000000"/>
                        </a:solidFill>
                        <a:effectLst/>
                        <a:latin typeface="+mn-lt"/>
                      </a:endParaRPr>
                    </a:p>
                  </a:txBody>
                  <a:tcPr marL="7620" marR="7620" marT="7620" marB="0" anchor="b"/>
                </a:tc>
                <a:tc>
                  <a:txBody>
                    <a:bodyPr/>
                    <a:lstStyle/>
                    <a:p>
                      <a:pPr algn="l" fontAlgn="b">
                        <a:lnSpc>
                          <a:spcPct val="150000"/>
                        </a:lnSpc>
                      </a:pPr>
                      <a:r>
                        <a:rPr lang="en-US" sz="2000" b="0" u="none" strike="noStrike" dirty="0">
                          <a:solidFill>
                            <a:srgbClr val="000000"/>
                          </a:solidFill>
                          <a:effectLst/>
                          <a:latin typeface="+mn-lt"/>
                        </a:rPr>
                        <a:t>Funnels messages into and out of the R/3 system</a:t>
                      </a:r>
                      <a:endParaRPr lang="en-US" sz="2000" b="0"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3166407705"/>
                  </a:ext>
                </a:extLst>
              </a:tr>
            </a:tbl>
          </a:graphicData>
        </a:graphic>
      </p:graphicFrame>
    </p:spTree>
    <p:extLst>
      <p:ext uri="{BB962C8B-B14F-4D97-AF65-F5344CB8AC3E}">
        <p14:creationId xmlns:p14="http://schemas.microsoft.com/office/powerpoint/2010/main" val="752654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4000" b="1" i="0" dirty="0">
                <a:solidFill>
                  <a:srgbClr val="000000"/>
                </a:solidFill>
                <a:effectLst/>
                <a:latin typeface="Times New Roman" panose="02020603050405020304" pitchFamily="18" charset="0"/>
              </a:rPr>
              <a:t>Understanding the Logon Client</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982353"/>
            <a:ext cx="11696243" cy="1200329"/>
          </a:xfrm>
          <a:prstGeom prst="rect">
            <a:avLst/>
          </a:prstGeom>
          <a:noFill/>
        </p:spPr>
        <p:txBody>
          <a:bodyPr wrap="square" rtlCol="0">
            <a:spAutoFit/>
          </a:bodyPr>
          <a:lstStyle/>
          <a:p>
            <a:pPr algn="l"/>
            <a:r>
              <a:rPr lang="en-US" sz="2400" b="0" i="0" dirty="0">
                <a:solidFill>
                  <a:srgbClr val="000000"/>
                </a:solidFill>
                <a:effectLst/>
                <a:latin typeface="Times New Roman" panose="02020603050405020304" pitchFamily="18" charset="0"/>
              </a:rPr>
              <a:t>The term </a:t>
            </a:r>
            <a:r>
              <a:rPr lang="en-US" sz="2400" b="0" i="1" dirty="0">
                <a:solidFill>
                  <a:srgbClr val="000000"/>
                </a:solidFill>
                <a:effectLst/>
                <a:latin typeface="Times New Roman" panose="02020603050405020304" pitchFamily="18" charset="0"/>
              </a:rPr>
              <a:t>logon client</a:t>
            </a:r>
            <a:r>
              <a:rPr lang="en-US" sz="2400" b="0" i="0" dirty="0">
                <a:solidFill>
                  <a:srgbClr val="000000"/>
                </a:solidFill>
                <a:effectLst/>
                <a:latin typeface="Times New Roman" panose="02020603050405020304" pitchFamily="18" charset="0"/>
              </a:rPr>
              <a:t> has nothing to do with Client/Server-it is completely different. The </a:t>
            </a:r>
            <a:r>
              <a:rPr lang="en-US" sz="2400" b="0" i="1" dirty="0">
                <a:solidFill>
                  <a:srgbClr val="000000"/>
                </a:solidFill>
                <a:effectLst/>
                <a:latin typeface="Times New Roman" panose="02020603050405020304" pitchFamily="18" charset="0"/>
              </a:rPr>
              <a:t>logon client</a:t>
            </a:r>
            <a:r>
              <a:rPr lang="en-US" sz="2400" b="0" i="0" dirty="0">
                <a:solidFill>
                  <a:srgbClr val="000000"/>
                </a:solidFill>
                <a:effectLst/>
                <a:latin typeface="Times New Roman" panose="02020603050405020304" pitchFamily="18" charset="0"/>
              </a:rPr>
              <a:t> refers to a </a:t>
            </a:r>
            <a:r>
              <a:rPr lang="en-US" sz="2400" b="1" i="0" dirty="0">
                <a:solidFill>
                  <a:srgbClr val="000000"/>
                </a:solidFill>
                <a:effectLst/>
                <a:latin typeface="Times New Roman" panose="02020603050405020304" pitchFamily="18" charset="0"/>
              </a:rPr>
              <a:t>business entity. </a:t>
            </a:r>
            <a:r>
              <a:rPr lang="en-US" sz="2400" dirty="0">
                <a:solidFill>
                  <a:srgbClr val="000000"/>
                </a:solidFill>
                <a:latin typeface="Times New Roman" panose="02020603050405020304" pitchFamily="18" charset="0"/>
              </a:rPr>
              <a:t>It provides separation of data at entity level.</a:t>
            </a:r>
            <a:br>
              <a:rPr lang="en-US" sz="2400" dirty="0"/>
            </a:br>
            <a:endParaRPr lang="en-US" sz="2400" dirty="0"/>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remium Vector | People avatars black and white design">
            <a:extLst>
              <a:ext uri="{FF2B5EF4-FFF2-40B4-BE49-F238E27FC236}">
                <a16:creationId xmlns:a16="http://schemas.microsoft.com/office/drawing/2014/main" id="{6AC4A740-715D-46CA-AAAA-85D72F83AE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008" t="34316" r="67039" b="35760"/>
          <a:stretch/>
        </p:blipFill>
        <p:spPr bwMode="auto">
          <a:xfrm>
            <a:off x="1717964" y="1931308"/>
            <a:ext cx="1607127" cy="178429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remium Vector | People avatars black and white design">
            <a:extLst>
              <a:ext uri="{FF2B5EF4-FFF2-40B4-BE49-F238E27FC236}">
                <a16:creationId xmlns:a16="http://schemas.microsoft.com/office/drawing/2014/main" id="{9FDED4D0-91F3-419C-B8F4-F98C273F4F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548" t="63753" r="5710" b="4802"/>
          <a:stretch/>
        </p:blipFill>
        <p:spPr bwMode="auto">
          <a:xfrm>
            <a:off x="8500280" y="1840621"/>
            <a:ext cx="1773383" cy="187498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BEF12E5-F5B5-4FC0-98A5-660C9BA3A0E8}"/>
              </a:ext>
            </a:extLst>
          </p:cNvPr>
          <p:cNvSpPr/>
          <p:nvPr/>
        </p:nvSpPr>
        <p:spPr>
          <a:xfrm>
            <a:off x="4211782" y="4405746"/>
            <a:ext cx="3519054" cy="1985818"/>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a:p>
            <a:pPr algn="ctr"/>
            <a:endParaRPr lang="en-US" dirty="0"/>
          </a:p>
          <a:p>
            <a:pPr algn="ctr"/>
            <a:endParaRPr lang="en-US" dirty="0"/>
          </a:p>
          <a:p>
            <a:pPr algn="ctr"/>
            <a:endParaRPr lang="en-US" dirty="0"/>
          </a:p>
          <a:p>
            <a:pPr algn="ctr"/>
            <a:endParaRPr lang="en-US" dirty="0"/>
          </a:p>
          <a:p>
            <a:pPr algn="ctr"/>
            <a:endParaRPr lang="en-US" dirty="0"/>
          </a:p>
        </p:txBody>
      </p:sp>
      <p:sp>
        <p:nvSpPr>
          <p:cNvPr id="8" name="TextBox 7">
            <a:extLst>
              <a:ext uri="{FF2B5EF4-FFF2-40B4-BE49-F238E27FC236}">
                <a16:creationId xmlns:a16="http://schemas.microsoft.com/office/drawing/2014/main" id="{834A1158-746C-47E5-99B4-74AC849BB0C3}"/>
              </a:ext>
            </a:extLst>
          </p:cNvPr>
          <p:cNvSpPr txBox="1"/>
          <p:nvPr/>
        </p:nvSpPr>
        <p:spPr>
          <a:xfrm>
            <a:off x="1145308" y="3637946"/>
            <a:ext cx="2752437" cy="584775"/>
          </a:xfrm>
          <a:prstGeom prst="rect">
            <a:avLst/>
          </a:prstGeom>
          <a:noFill/>
        </p:spPr>
        <p:txBody>
          <a:bodyPr wrap="square" rtlCol="0">
            <a:spAutoFit/>
          </a:bodyPr>
          <a:lstStyle/>
          <a:p>
            <a:pPr algn="ctr"/>
            <a:r>
              <a:rPr lang="en-US" dirty="0"/>
              <a:t>Jim  </a:t>
            </a:r>
          </a:p>
          <a:p>
            <a:pPr algn="ctr"/>
            <a:r>
              <a:rPr lang="en-US" sz="1400" i="1" dirty="0"/>
              <a:t>works at Business Unit 1 in USA</a:t>
            </a:r>
          </a:p>
        </p:txBody>
      </p:sp>
      <p:sp>
        <p:nvSpPr>
          <p:cNvPr id="9" name="TextBox 8">
            <a:extLst>
              <a:ext uri="{FF2B5EF4-FFF2-40B4-BE49-F238E27FC236}">
                <a16:creationId xmlns:a16="http://schemas.microsoft.com/office/drawing/2014/main" id="{1D936C09-125E-4842-91F4-52A31D3C540D}"/>
              </a:ext>
            </a:extLst>
          </p:cNvPr>
          <p:cNvSpPr txBox="1"/>
          <p:nvPr/>
        </p:nvSpPr>
        <p:spPr>
          <a:xfrm>
            <a:off x="7955335" y="3637946"/>
            <a:ext cx="2752437" cy="584775"/>
          </a:xfrm>
          <a:prstGeom prst="rect">
            <a:avLst/>
          </a:prstGeom>
          <a:noFill/>
        </p:spPr>
        <p:txBody>
          <a:bodyPr wrap="square" rtlCol="0">
            <a:spAutoFit/>
          </a:bodyPr>
          <a:lstStyle/>
          <a:p>
            <a:pPr algn="ctr"/>
            <a:r>
              <a:rPr lang="en-US" dirty="0"/>
              <a:t>Jane  </a:t>
            </a:r>
          </a:p>
          <a:p>
            <a:pPr algn="ctr"/>
            <a:r>
              <a:rPr lang="en-US" sz="1400" i="1" dirty="0"/>
              <a:t>works at Business Unit 2 in USA</a:t>
            </a:r>
          </a:p>
        </p:txBody>
      </p:sp>
      <p:cxnSp>
        <p:nvCxnSpPr>
          <p:cNvPr id="11" name="Connector: Elbow 10">
            <a:extLst>
              <a:ext uri="{FF2B5EF4-FFF2-40B4-BE49-F238E27FC236}">
                <a16:creationId xmlns:a16="http://schemas.microsoft.com/office/drawing/2014/main" id="{1E7C78E5-E67B-455B-8BCE-CA4DFEDC552E}"/>
              </a:ext>
            </a:extLst>
          </p:cNvPr>
          <p:cNvCxnSpPr>
            <a:stCxn id="8" idx="2"/>
            <a:endCxn id="7" idx="1"/>
          </p:cNvCxnSpPr>
          <p:nvPr/>
        </p:nvCxnSpPr>
        <p:spPr>
          <a:xfrm rot="16200000" flipH="1">
            <a:off x="2778687" y="3965560"/>
            <a:ext cx="1175934" cy="1690255"/>
          </a:xfrm>
          <a:prstGeom prst="bentConnector2">
            <a:avLst/>
          </a:prstGeom>
          <a:ln w="19050">
            <a:solidFill>
              <a:schemeClr val="tx1">
                <a:lumMod val="85000"/>
                <a:lumOff val="1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136BFF66-2FEC-459B-8E43-371520639388}"/>
              </a:ext>
            </a:extLst>
          </p:cNvPr>
          <p:cNvCxnSpPr>
            <a:stCxn id="9" idx="2"/>
            <a:endCxn id="7" idx="3"/>
          </p:cNvCxnSpPr>
          <p:nvPr/>
        </p:nvCxnSpPr>
        <p:spPr>
          <a:xfrm rot="5400000">
            <a:off x="7943228" y="4010329"/>
            <a:ext cx="1175934" cy="1600718"/>
          </a:xfrm>
          <a:prstGeom prst="bentConnector2">
            <a:avLst/>
          </a:prstGeom>
          <a:ln w="19050">
            <a:solidFill>
              <a:schemeClr val="tx1">
                <a:lumMod val="85000"/>
                <a:lumOff val="15000"/>
              </a:schemeClr>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5">
            <p14:nvContentPartPr>
              <p14:cNvPr id="2062" name="Ink 2061">
                <a:extLst>
                  <a:ext uri="{FF2B5EF4-FFF2-40B4-BE49-F238E27FC236}">
                    <a16:creationId xmlns:a16="http://schemas.microsoft.com/office/drawing/2014/main" id="{2F3D7C51-5BC2-4A4F-9708-5DF179F854E4}"/>
                  </a:ext>
                </a:extLst>
              </p14:cNvPr>
              <p14:cNvContentPartPr/>
              <p14:nvPr/>
            </p14:nvContentPartPr>
            <p14:xfrm>
              <a:off x="9552312" y="4133256"/>
              <a:ext cx="438840" cy="32400"/>
            </p14:xfrm>
          </p:contentPart>
        </mc:Choice>
        <mc:Fallback>
          <p:pic>
            <p:nvPicPr>
              <p:cNvPr id="2062" name="Ink 2061">
                <a:extLst>
                  <a:ext uri="{FF2B5EF4-FFF2-40B4-BE49-F238E27FC236}">
                    <a16:creationId xmlns:a16="http://schemas.microsoft.com/office/drawing/2014/main" id="{2F3D7C51-5BC2-4A4F-9708-5DF179F854E4}"/>
                  </a:ext>
                </a:extLst>
              </p:cNvPr>
              <p:cNvPicPr/>
              <p:nvPr/>
            </p:nvPicPr>
            <p:blipFill>
              <a:blip r:embed="rId6"/>
              <a:stretch>
                <a:fillRect/>
              </a:stretch>
            </p:blipFill>
            <p:spPr>
              <a:xfrm>
                <a:off x="9543312" y="4124256"/>
                <a:ext cx="45648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063" name="Ink 2062">
                <a:extLst>
                  <a:ext uri="{FF2B5EF4-FFF2-40B4-BE49-F238E27FC236}">
                    <a16:creationId xmlns:a16="http://schemas.microsoft.com/office/drawing/2014/main" id="{295FEAA4-C0C9-47D8-9F88-F03EED8BE1B6}"/>
                  </a:ext>
                </a:extLst>
              </p14:cNvPr>
              <p14:cNvContentPartPr/>
              <p14:nvPr/>
            </p14:nvContentPartPr>
            <p14:xfrm>
              <a:off x="2761632" y="4156656"/>
              <a:ext cx="414720" cy="31680"/>
            </p14:xfrm>
          </p:contentPart>
        </mc:Choice>
        <mc:Fallback>
          <p:pic>
            <p:nvPicPr>
              <p:cNvPr id="2063" name="Ink 2062">
                <a:extLst>
                  <a:ext uri="{FF2B5EF4-FFF2-40B4-BE49-F238E27FC236}">
                    <a16:creationId xmlns:a16="http://schemas.microsoft.com/office/drawing/2014/main" id="{295FEAA4-C0C9-47D8-9F88-F03EED8BE1B6}"/>
                  </a:ext>
                </a:extLst>
              </p:cNvPr>
              <p:cNvPicPr/>
              <p:nvPr/>
            </p:nvPicPr>
            <p:blipFill>
              <a:blip r:embed="rId8"/>
              <a:stretch>
                <a:fillRect/>
              </a:stretch>
            </p:blipFill>
            <p:spPr>
              <a:xfrm>
                <a:off x="2752632" y="4147656"/>
                <a:ext cx="43236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072" name="Ink 2071">
                <a:extLst>
                  <a:ext uri="{FF2B5EF4-FFF2-40B4-BE49-F238E27FC236}">
                    <a16:creationId xmlns:a16="http://schemas.microsoft.com/office/drawing/2014/main" id="{67D87794-954C-4F71-A9DD-90730D33A67A}"/>
                  </a:ext>
                </a:extLst>
              </p14:cNvPr>
              <p14:cNvContentPartPr/>
              <p14:nvPr/>
            </p14:nvContentPartPr>
            <p14:xfrm>
              <a:off x="4803552" y="4833816"/>
              <a:ext cx="2572920" cy="1277280"/>
            </p14:xfrm>
          </p:contentPart>
        </mc:Choice>
        <mc:Fallback>
          <p:pic>
            <p:nvPicPr>
              <p:cNvPr id="2072" name="Ink 2071">
                <a:extLst>
                  <a:ext uri="{FF2B5EF4-FFF2-40B4-BE49-F238E27FC236}">
                    <a16:creationId xmlns:a16="http://schemas.microsoft.com/office/drawing/2014/main" id="{67D87794-954C-4F71-A9DD-90730D33A67A}"/>
                  </a:ext>
                </a:extLst>
              </p:cNvPr>
              <p:cNvPicPr/>
              <p:nvPr/>
            </p:nvPicPr>
            <p:blipFill>
              <a:blip r:embed="rId10"/>
              <a:stretch>
                <a:fillRect/>
              </a:stretch>
            </p:blipFill>
            <p:spPr>
              <a:xfrm>
                <a:off x="4794552" y="4824816"/>
                <a:ext cx="2590560" cy="12949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076" name="Ink 2075">
                <a:extLst>
                  <a:ext uri="{FF2B5EF4-FFF2-40B4-BE49-F238E27FC236}">
                    <a16:creationId xmlns:a16="http://schemas.microsoft.com/office/drawing/2014/main" id="{2AC37D97-7ECF-4FA9-8690-B1F5127C58F8}"/>
                  </a:ext>
                </a:extLst>
              </p14:cNvPr>
              <p14:cNvContentPartPr/>
              <p14:nvPr/>
            </p14:nvContentPartPr>
            <p14:xfrm>
              <a:off x="5882472" y="4272576"/>
              <a:ext cx="153000" cy="372240"/>
            </p14:xfrm>
          </p:contentPart>
        </mc:Choice>
        <mc:Fallback>
          <p:pic>
            <p:nvPicPr>
              <p:cNvPr id="2076" name="Ink 2075">
                <a:extLst>
                  <a:ext uri="{FF2B5EF4-FFF2-40B4-BE49-F238E27FC236}">
                    <a16:creationId xmlns:a16="http://schemas.microsoft.com/office/drawing/2014/main" id="{2AC37D97-7ECF-4FA9-8690-B1F5127C58F8}"/>
                  </a:ext>
                </a:extLst>
              </p:cNvPr>
              <p:cNvPicPr/>
              <p:nvPr/>
            </p:nvPicPr>
            <p:blipFill>
              <a:blip r:embed="rId12"/>
              <a:stretch>
                <a:fillRect/>
              </a:stretch>
            </p:blipFill>
            <p:spPr>
              <a:xfrm>
                <a:off x="5873472" y="4263576"/>
                <a:ext cx="170640" cy="3898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088" name="Ink 2087">
                <a:extLst>
                  <a:ext uri="{FF2B5EF4-FFF2-40B4-BE49-F238E27FC236}">
                    <a16:creationId xmlns:a16="http://schemas.microsoft.com/office/drawing/2014/main" id="{522FA2C4-B186-4EC7-8947-8DF8D0A3E49D}"/>
                  </a:ext>
                </a:extLst>
              </p14:cNvPr>
              <p14:cNvContentPartPr/>
              <p14:nvPr/>
            </p14:nvContentPartPr>
            <p14:xfrm>
              <a:off x="4894992" y="5040816"/>
              <a:ext cx="924480" cy="684360"/>
            </p14:xfrm>
          </p:contentPart>
        </mc:Choice>
        <mc:Fallback>
          <p:pic>
            <p:nvPicPr>
              <p:cNvPr id="2088" name="Ink 2087">
                <a:extLst>
                  <a:ext uri="{FF2B5EF4-FFF2-40B4-BE49-F238E27FC236}">
                    <a16:creationId xmlns:a16="http://schemas.microsoft.com/office/drawing/2014/main" id="{522FA2C4-B186-4EC7-8947-8DF8D0A3E49D}"/>
                  </a:ext>
                </a:extLst>
              </p:cNvPr>
              <p:cNvPicPr/>
              <p:nvPr/>
            </p:nvPicPr>
            <p:blipFill>
              <a:blip r:embed="rId14"/>
              <a:stretch>
                <a:fillRect/>
              </a:stretch>
            </p:blipFill>
            <p:spPr>
              <a:xfrm>
                <a:off x="4885992" y="5031816"/>
                <a:ext cx="942120" cy="7020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096" name="Ink 2095">
                <a:extLst>
                  <a:ext uri="{FF2B5EF4-FFF2-40B4-BE49-F238E27FC236}">
                    <a16:creationId xmlns:a16="http://schemas.microsoft.com/office/drawing/2014/main" id="{7D7A71A0-3910-4D32-B878-83FA4F3D0C20}"/>
                  </a:ext>
                </a:extLst>
              </p14:cNvPr>
              <p14:cNvContentPartPr/>
              <p14:nvPr/>
            </p14:nvContentPartPr>
            <p14:xfrm>
              <a:off x="8573112" y="4229016"/>
              <a:ext cx="279000" cy="117720"/>
            </p14:xfrm>
          </p:contentPart>
        </mc:Choice>
        <mc:Fallback>
          <p:pic>
            <p:nvPicPr>
              <p:cNvPr id="2096" name="Ink 2095">
                <a:extLst>
                  <a:ext uri="{FF2B5EF4-FFF2-40B4-BE49-F238E27FC236}">
                    <a16:creationId xmlns:a16="http://schemas.microsoft.com/office/drawing/2014/main" id="{7D7A71A0-3910-4D32-B878-83FA4F3D0C20}"/>
                  </a:ext>
                </a:extLst>
              </p:cNvPr>
              <p:cNvPicPr/>
              <p:nvPr/>
            </p:nvPicPr>
            <p:blipFill>
              <a:blip r:embed="rId16"/>
              <a:stretch>
                <a:fillRect/>
              </a:stretch>
            </p:blipFill>
            <p:spPr>
              <a:xfrm>
                <a:off x="8564112" y="4220016"/>
                <a:ext cx="29664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103" name="Ink 2102">
                <a:extLst>
                  <a:ext uri="{FF2B5EF4-FFF2-40B4-BE49-F238E27FC236}">
                    <a16:creationId xmlns:a16="http://schemas.microsoft.com/office/drawing/2014/main" id="{1398C95B-8FE0-419E-A943-039E7680B7DD}"/>
                  </a:ext>
                </a:extLst>
              </p14:cNvPr>
              <p14:cNvContentPartPr/>
              <p14:nvPr/>
            </p14:nvContentPartPr>
            <p14:xfrm>
              <a:off x="2871072" y="4468416"/>
              <a:ext cx="1024920" cy="475920"/>
            </p14:xfrm>
          </p:contentPart>
        </mc:Choice>
        <mc:Fallback>
          <p:pic>
            <p:nvPicPr>
              <p:cNvPr id="2103" name="Ink 2102">
                <a:extLst>
                  <a:ext uri="{FF2B5EF4-FFF2-40B4-BE49-F238E27FC236}">
                    <a16:creationId xmlns:a16="http://schemas.microsoft.com/office/drawing/2014/main" id="{1398C95B-8FE0-419E-A943-039E7680B7DD}"/>
                  </a:ext>
                </a:extLst>
              </p:cNvPr>
              <p:cNvPicPr/>
              <p:nvPr/>
            </p:nvPicPr>
            <p:blipFill>
              <a:blip r:embed="rId18"/>
              <a:stretch>
                <a:fillRect/>
              </a:stretch>
            </p:blipFill>
            <p:spPr>
              <a:xfrm>
                <a:off x="2862072" y="4459416"/>
                <a:ext cx="1042560" cy="4935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107" name="Ink 2106">
                <a:extLst>
                  <a:ext uri="{FF2B5EF4-FFF2-40B4-BE49-F238E27FC236}">
                    <a16:creationId xmlns:a16="http://schemas.microsoft.com/office/drawing/2014/main" id="{BE5BFD1C-4B97-4BA0-B1EA-3C9E087B5ADA}"/>
                  </a:ext>
                </a:extLst>
              </p14:cNvPr>
              <p14:cNvContentPartPr/>
              <p14:nvPr/>
            </p14:nvContentPartPr>
            <p14:xfrm>
              <a:off x="5069952" y="5271216"/>
              <a:ext cx="351000" cy="148320"/>
            </p14:xfrm>
          </p:contentPart>
        </mc:Choice>
        <mc:Fallback>
          <p:pic>
            <p:nvPicPr>
              <p:cNvPr id="2107" name="Ink 2106">
                <a:extLst>
                  <a:ext uri="{FF2B5EF4-FFF2-40B4-BE49-F238E27FC236}">
                    <a16:creationId xmlns:a16="http://schemas.microsoft.com/office/drawing/2014/main" id="{BE5BFD1C-4B97-4BA0-B1EA-3C9E087B5ADA}"/>
                  </a:ext>
                </a:extLst>
              </p:cNvPr>
              <p:cNvPicPr/>
              <p:nvPr/>
            </p:nvPicPr>
            <p:blipFill>
              <a:blip r:embed="rId20"/>
              <a:stretch>
                <a:fillRect/>
              </a:stretch>
            </p:blipFill>
            <p:spPr>
              <a:xfrm>
                <a:off x="5060952" y="5262216"/>
                <a:ext cx="36864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111" name="Ink 2110">
                <a:extLst>
                  <a:ext uri="{FF2B5EF4-FFF2-40B4-BE49-F238E27FC236}">
                    <a16:creationId xmlns:a16="http://schemas.microsoft.com/office/drawing/2014/main" id="{F8320DA0-EC3D-42DF-94BF-AFEF93E897E0}"/>
                  </a:ext>
                </a:extLst>
              </p14:cNvPr>
              <p14:cNvContentPartPr/>
              <p14:nvPr/>
            </p14:nvContentPartPr>
            <p14:xfrm>
              <a:off x="5077152" y="5503776"/>
              <a:ext cx="380520" cy="129240"/>
            </p14:xfrm>
          </p:contentPart>
        </mc:Choice>
        <mc:Fallback>
          <p:pic>
            <p:nvPicPr>
              <p:cNvPr id="2111" name="Ink 2110">
                <a:extLst>
                  <a:ext uri="{FF2B5EF4-FFF2-40B4-BE49-F238E27FC236}">
                    <a16:creationId xmlns:a16="http://schemas.microsoft.com/office/drawing/2014/main" id="{F8320DA0-EC3D-42DF-94BF-AFEF93E897E0}"/>
                  </a:ext>
                </a:extLst>
              </p:cNvPr>
              <p:cNvPicPr/>
              <p:nvPr/>
            </p:nvPicPr>
            <p:blipFill>
              <a:blip r:embed="rId22"/>
              <a:stretch>
                <a:fillRect/>
              </a:stretch>
            </p:blipFill>
            <p:spPr>
              <a:xfrm>
                <a:off x="5068152" y="5494776"/>
                <a:ext cx="39816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115" name="Ink 2114">
                <a:extLst>
                  <a:ext uri="{FF2B5EF4-FFF2-40B4-BE49-F238E27FC236}">
                    <a16:creationId xmlns:a16="http://schemas.microsoft.com/office/drawing/2014/main" id="{DDE82E4A-E709-41E3-A459-E19473C2813C}"/>
                  </a:ext>
                </a:extLst>
              </p14:cNvPr>
              <p14:cNvContentPartPr/>
              <p14:nvPr/>
            </p14:nvContentPartPr>
            <p14:xfrm>
              <a:off x="5059512" y="4767216"/>
              <a:ext cx="134640" cy="280800"/>
            </p14:xfrm>
          </p:contentPart>
        </mc:Choice>
        <mc:Fallback>
          <p:pic>
            <p:nvPicPr>
              <p:cNvPr id="2115" name="Ink 2114">
                <a:extLst>
                  <a:ext uri="{FF2B5EF4-FFF2-40B4-BE49-F238E27FC236}">
                    <a16:creationId xmlns:a16="http://schemas.microsoft.com/office/drawing/2014/main" id="{DDE82E4A-E709-41E3-A459-E19473C2813C}"/>
                  </a:ext>
                </a:extLst>
              </p:cNvPr>
              <p:cNvPicPr/>
              <p:nvPr/>
            </p:nvPicPr>
            <p:blipFill>
              <a:blip r:embed="rId24"/>
              <a:stretch>
                <a:fillRect/>
              </a:stretch>
            </p:blipFill>
            <p:spPr>
              <a:xfrm>
                <a:off x="5050512" y="4758216"/>
                <a:ext cx="15228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123" name="Ink 2122">
                <a:extLst>
                  <a:ext uri="{FF2B5EF4-FFF2-40B4-BE49-F238E27FC236}">
                    <a16:creationId xmlns:a16="http://schemas.microsoft.com/office/drawing/2014/main" id="{690F99BF-7E79-4B36-AE7A-346B64B2B2EE}"/>
                  </a:ext>
                </a:extLst>
              </p14:cNvPr>
              <p14:cNvContentPartPr/>
              <p14:nvPr/>
            </p14:nvContentPartPr>
            <p14:xfrm>
              <a:off x="2743272" y="5510616"/>
              <a:ext cx="1054800" cy="408960"/>
            </p14:xfrm>
          </p:contentPart>
        </mc:Choice>
        <mc:Fallback>
          <p:pic>
            <p:nvPicPr>
              <p:cNvPr id="2123" name="Ink 2122">
                <a:extLst>
                  <a:ext uri="{FF2B5EF4-FFF2-40B4-BE49-F238E27FC236}">
                    <a16:creationId xmlns:a16="http://schemas.microsoft.com/office/drawing/2014/main" id="{690F99BF-7E79-4B36-AE7A-346B64B2B2EE}"/>
                  </a:ext>
                </a:extLst>
              </p:cNvPr>
              <p:cNvPicPr/>
              <p:nvPr/>
            </p:nvPicPr>
            <p:blipFill>
              <a:blip r:embed="rId26"/>
              <a:stretch>
                <a:fillRect/>
              </a:stretch>
            </p:blipFill>
            <p:spPr>
              <a:xfrm>
                <a:off x="2734272" y="5501616"/>
                <a:ext cx="1072440" cy="4266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126" name="Ink 2125">
                <a:extLst>
                  <a:ext uri="{FF2B5EF4-FFF2-40B4-BE49-F238E27FC236}">
                    <a16:creationId xmlns:a16="http://schemas.microsoft.com/office/drawing/2014/main" id="{68A4EE1F-C65D-44CB-97CF-A56C03BAFB4C}"/>
                  </a:ext>
                </a:extLst>
              </p14:cNvPr>
              <p14:cNvContentPartPr/>
              <p14:nvPr/>
            </p14:nvContentPartPr>
            <p14:xfrm>
              <a:off x="3389112" y="5346096"/>
              <a:ext cx="1524600" cy="939600"/>
            </p14:xfrm>
          </p:contentPart>
        </mc:Choice>
        <mc:Fallback>
          <p:pic>
            <p:nvPicPr>
              <p:cNvPr id="2126" name="Ink 2125">
                <a:extLst>
                  <a:ext uri="{FF2B5EF4-FFF2-40B4-BE49-F238E27FC236}">
                    <a16:creationId xmlns:a16="http://schemas.microsoft.com/office/drawing/2014/main" id="{68A4EE1F-C65D-44CB-97CF-A56C03BAFB4C}"/>
                  </a:ext>
                </a:extLst>
              </p:cNvPr>
              <p:cNvPicPr/>
              <p:nvPr/>
            </p:nvPicPr>
            <p:blipFill>
              <a:blip r:embed="rId28"/>
              <a:stretch>
                <a:fillRect/>
              </a:stretch>
            </p:blipFill>
            <p:spPr>
              <a:xfrm>
                <a:off x="3380112" y="5337096"/>
                <a:ext cx="1542240" cy="95724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131" name="Ink 2130">
                <a:extLst>
                  <a:ext uri="{FF2B5EF4-FFF2-40B4-BE49-F238E27FC236}">
                    <a16:creationId xmlns:a16="http://schemas.microsoft.com/office/drawing/2014/main" id="{F07FDC2A-F136-4A7E-A8B8-773D354E474F}"/>
                  </a:ext>
                </a:extLst>
              </p14:cNvPr>
              <p14:cNvContentPartPr/>
              <p14:nvPr/>
            </p14:nvContentPartPr>
            <p14:xfrm>
              <a:off x="2279952" y="6248256"/>
              <a:ext cx="439200" cy="195480"/>
            </p14:xfrm>
          </p:contentPart>
        </mc:Choice>
        <mc:Fallback>
          <p:pic>
            <p:nvPicPr>
              <p:cNvPr id="2131" name="Ink 2130">
                <a:extLst>
                  <a:ext uri="{FF2B5EF4-FFF2-40B4-BE49-F238E27FC236}">
                    <a16:creationId xmlns:a16="http://schemas.microsoft.com/office/drawing/2014/main" id="{F07FDC2A-F136-4A7E-A8B8-773D354E474F}"/>
                  </a:ext>
                </a:extLst>
              </p:cNvPr>
              <p:cNvPicPr/>
              <p:nvPr/>
            </p:nvPicPr>
            <p:blipFill>
              <a:blip r:embed="rId30"/>
              <a:stretch>
                <a:fillRect/>
              </a:stretch>
            </p:blipFill>
            <p:spPr>
              <a:xfrm>
                <a:off x="2270952" y="6239256"/>
                <a:ext cx="45684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138" name="Ink 2137">
                <a:extLst>
                  <a:ext uri="{FF2B5EF4-FFF2-40B4-BE49-F238E27FC236}">
                    <a16:creationId xmlns:a16="http://schemas.microsoft.com/office/drawing/2014/main" id="{53BB5330-15CE-46A6-BFE7-CE91A5B08289}"/>
                  </a:ext>
                </a:extLst>
              </p14:cNvPr>
              <p14:cNvContentPartPr/>
              <p14:nvPr/>
            </p14:nvContentPartPr>
            <p14:xfrm>
              <a:off x="2734632" y="4267176"/>
              <a:ext cx="2015640" cy="982800"/>
            </p14:xfrm>
          </p:contentPart>
        </mc:Choice>
        <mc:Fallback>
          <p:pic>
            <p:nvPicPr>
              <p:cNvPr id="2138" name="Ink 2137">
                <a:extLst>
                  <a:ext uri="{FF2B5EF4-FFF2-40B4-BE49-F238E27FC236}">
                    <a16:creationId xmlns:a16="http://schemas.microsoft.com/office/drawing/2014/main" id="{53BB5330-15CE-46A6-BFE7-CE91A5B08289}"/>
                  </a:ext>
                </a:extLst>
              </p:cNvPr>
              <p:cNvPicPr/>
              <p:nvPr/>
            </p:nvPicPr>
            <p:blipFill>
              <a:blip r:embed="rId32"/>
              <a:stretch>
                <a:fillRect/>
              </a:stretch>
            </p:blipFill>
            <p:spPr>
              <a:xfrm>
                <a:off x="2725632" y="4258176"/>
                <a:ext cx="2033280" cy="10004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141" name="Ink 2140">
                <a:extLst>
                  <a:ext uri="{FF2B5EF4-FFF2-40B4-BE49-F238E27FC236}">
                    <a16:creationId xmlns:a16="http://schemas.microsoft.com/office/drawing/2014/main" id="{CBBDC7F0-441A-4531-B3A3-2642F6498008}"/>
                  </a:ext>
                </a:extLst>
              </p14:cNvPr>
              <p14:cNvContentPartPr/>
              <p14:nvPr/>
            </p14:nvContentPartPr>
            <p14:xfrm>
              <a:off x="8625672" y="4398936"/>
              <a:ext cx="354240" cy="45360"/>
            </p14:xfrm>
          </p:contentPart>
        </mc:Choice>
        <mc:Fallback>
          <p:pic>
            <p:nvPicPr>
              <p:cNvPr id="2141" name="Ink 2140">
                <a:extLst>
                  <a:ext uri="{FF2B5EF4-FFF2-40B4-BE49-F238E27FC236}">
                    <a16:creationId xmlns:a16="http://schemas.microsoft.com/office/drawing/2014/main" id="{CBBDC7F0-441A-4531-B3A3-2642F6498008}"/>
                  </a:ext>
                </a:extLst>
              </p:cNvPr>
              <p:cNvPicPr/>
              <p:nvPr/>
            </p:nvPicPr>
            <p:blipFill>
              <a:blip r:embed="rId34"/>
              <a:stretch>
                <a:fillRect/>
              </a:stretch>
            </p:blipFill>
            <p:spPr>
              <a:xfrm>
                <a:off x="8616672" y="4389936"/>
                <a:ext cx="37188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144" name="Ink 2143">
                <a:extLst>
                  <a:ext uri="{FF2B5EF4-FFF2-40B4-BE49-F238E27FC236}">
                    <a16:creationId xmlns:a16="http://schemas.microsoft.com/office/drawing/2014/main" id="{B8605FA6-D87C-4B3C-8151-042FE2F4BD58}"/>
                  </a:ext>
                </a:extLst>
              </p14:cNvPr>
              <p14:cNvContentPartPr/>
              <p14:nvPr/>
            </p14:nvContentPartPr>
            <p14:xfrm>
              <a:off x="7802712" y="5510616"/>
              <a:ext cx="1560960" cy="165600"/>
            </p14:xfrm>
          </p:contentPart>
        </mc:Choice>
        <mc:Fallback>
          <p:pic>
            <p:nvPicPr>
              <p:cNvPr id="2144" name="Ink 2143">
                <a:extLst>
                  <a:ext uri="{FF2B5EF4-FFF2-40B4-BE49-F238E27FC236}">
                    <a16:creationId xmlns:a16="http://schemas.microsoft.com/office/drawing/2014/main" id="{B8605FA6-D87C-4B3C-8151-042FE2F4BD58}"/>
                  </a:ext>
                </a:extLst>
              </p:cNvPr>
              <p:cNvPicPr/>
              <p:nvPr/>
            </p:nvPicPr>
            <p:blipFill>
              <a:blip r:embed="rId36"/>
              <a:stretch>
                <a:fillRect/>
              </a:stretch>
            </p:blipFill>
            <p:spPr>
              <a:xfrm>
                <a:off x="7793712" y="5501616"/>
                <a:ext cx="157860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155" name="Ink 2154">
                <a:extLst>
                  <a:ext uri="{FF2B5EF4-FFF2-40B4-BE49-F238E27FC236}">
                    <a16:creationId xmlns:a16="http://schemas.microsoft.com/office/drawing/2014/main" id="{7D8AE3DB-BE26-493F-9864-F6C171203202}"/>
                  </a:ext>
                </a:extLst>
              </p14:cNvPr>
              <p14:cNvContentPartPr/>
              <p14:nvPr/>
            </p14:nvContentPartPr>
            <p14:xfrm>
              <a:off x="9824472" y="5802576"/>
              <a:ext cx="338400" cy="166680"/>
            </p14:xfrm>
          </p:contentPart>
        </mc:Choice>
        <mc:Fallback>
          <p:pic>
            <p:nvPicPr>
              <p:cNvPr id="2155" name="Ink 2154">
                <a:extLst>
                  <a:ext uri="{FF2B5EF4-FFF2-40B4-BE49-F238E27FC236}">
                    <a16:creationId xmlns:a16="http://schemas.microsoft.com/office/drawing/2014/main" id="{7D8AE3DB-BE26-493F-9864-F6C171203202}"/>
                  </a:ext>
                </a:extLst>
              </p:cNvPr>
              <p:cNvPicPr/>
              <p:nvPr/>
            </p:nvPicPr>
            <p:blipFill>
              <a:blip r:embed="rId38"/>
              <a:stretch>
                <a:fillRect/>
              </a:stretch>
            </p:blipFill>
            <p:spPr>
              <a:xfrm>
                <a:off x="9815472" y="5793576"/>
                <a:ext cx="35604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156" name="Ink 2155">
                <a:extLst>
                  <a:ext uri="{FF2B5EF4-FFF2-40B4-BE49-F238E27FC236}">
                    <a16:creationId xmlns:a16="http://schemas.microsoft.com/office/drawing/2014/main" id="{CD648202-DC63-47AA-BC4F-0BB4EB886417}"/>
                  </a:ext>
                </a:extLst>
              </p14:cNvPr>
              <p14:cNvContentPartPr/>
              <p14:nvPr/>
            </p14:nvContentPartPr>
            <p14:xfrm>
              <a:off x="7272432" y="5339976"/>
              <a:ext cx="2182680" cy="634320"/>
            </p14:xfrm>
          </p:contentPart>
        </mc:Choice>
        <mc:Fallback>
          <p:pic>
            <p:nvPicPr>
              <p:cNvPr id="2156" name="Ink 2155">
                <a:extLst>
                  <a:ext uri="{FF2B5EF4-FFF2-40B4-BE49-F238E27FC236}">
                    <a16:creationId xmlns:a16="http://schemas.microsoft.com/office/drawing/2014/main" id="{CD648202-DC63-47AA-BC4F-0BB4EB886417}"/>
                  </a:ext>
                </a:extLst>
              </p:cNvPr>
              <p:cNvPicPr/>
              <p:nvPr/>
            </p:nvPicPr>
            <p:blipFill>
              <a:blip r:embed="rId40"/>
              <a:stretch>
                <a:fillRect/>
              </a:stretch>
            </p:blipFill>
            <p:spPr>
              <a:xfrm>
                <a:off x="7263432" y="5330976"/>
                <a:ext cx="2200320" cy="65196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159" name="Ink 2158">
                <a:extLst>
                  <a:ext uri="{FF2B5EF4-FFF2-40B4-BE49-F238E27FC236}">
                    <a16:creationId xmlns:a16="http://schemas.microsoft.com/office/drawing/2014/main" id="{E7B4C465-1AFA-496E-BC20-994C9CCB8495}"/>
                  </a:ext>
                </a:extLst>
              </p14:cNvPr>
              <p14:cNvContentPartPr/>
              <p14:nvPr/>
            </p14:nvContentPartPr>
            <p14:xfrm>
              <a:off x="5328072" y="3822216"/>
              <a:ext cx="353880" cy="1109880"/>
            </p14:xfrm>
          </p:contentPart>
        </mc:Choice>
        <mc:Fallback>
          <p:pic>
            <p:nvPicPr>
              <p:cNvPr id="2159" name="Ink 2158">
                <a:extLst>
                  <a:ext uri="{FF2B5EF4-FFF2-40B4-BE49-F238E27FC236}">
                    <a16:creationId xmlns:a16="http://schemas.microsoft.com/office/drawing/2014/main" id="{E7B4C465-1AFA-496E-BC20-994C9CCB8495}"/>
                  </a:ext>
                </a:extLst>
              </p:cNvPr>
              <p:cNvPicPr/>
              <p:nvPr/>
            </p:nvPicPr>
            <p:blipFill>
              <a:blip r:embed="rId42"/>
              <a:stretch>
                <a:fillRect/>
              </a:stretch>
            </p:blipFill>
            <p:spPr>
              <a:xfrm>
                <a:off x="5319072" y="3813216"/>
                <a:ext cx="371520" cy="112752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197" name="Ink 2196">
                <a:extLst>
                  <a:ext uri="{FF2B5EF4-FFF2-40B4-BE49-F238E27FC236}">
                    <a16:creationId xmlns:a16="http://schemas.microsoft.com/office/drawing/2014/main" id="{B9C1CA49-3878-493A-B05D-A6794096E537}"/>
                  </a:ext>
                </a:extLst>
              </p14:cNvPr>
              <p14:cNvContentPartPr/>
              <p14:nvPr/>
            </p14:nvContentPartPr>
            <p14:xfrm>
              <a:off x="5369832" y="2755536"/>
              <a:ext cx="2701800" cy="1337040"/>
            </p14:xfrm>
          </p:contentPart>
        </mc:Choice>
        <mc:Fallback>
          <p:pic>
            <p:nvPicPr>
              <p:cNvPr id="2197" name="Ink 2196">
                <a:extLst>
                  <a:ext uri="{FF2B5EF4-FFF2-40B4-BE49-F238E27FC236}">
                    <a16:creationId xmlns:a16="http://schemas.microsoft.com/office/drawing/2014/main" id="{B9C1CA49-3878-493A-B05D-A6794096E537}"/>
                  </a:ext>
                </a:extLst>
              </p:cNvPr>
              <p:cNvPicPr/>
              <p:nvPr/>
            </p:nvPicPr>
            <p:blipFill>
              <a:blip r:embed="rId44"/>
              <a:stretch>
                <a:fillRect/>
              </a:stretch>
            </p:blipFill>
            <p:spPr>
              <a:xfrm>
                <a:off x="5360832" y="2746536"/>
                <a:ext cx="2719440" cy="1354680"/>
              </a:xfrm>
              <a:prstGeom prst="rect">
                <a:avLst/>
              </a:prstGeom>
            </p:spPr>
          </p:pic>
        </mc:Fallback>
      </mc:AlternateContent>
    </p:spTree>
    <p:extLst>
      <p:ext uri="{BB962C8B-B14F-4D97-AF65-F5344CB8AC3E}">
        <p14:creationId xmlns:p14="http://schemas.microsoft.com/office/powerpoint/2010/main" val="2077398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Exercise – Logon Screen</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982353"/>
            <a:ext cx="11696243" cy="461665"/>
          </a:xfrm>
          <a:prstGeom prst="rect">
            <a:avLst/>
          </a:prstGeom>
          <a:noFill/>
        </p:spPr>
        <p:txBody>
          <a:bodyPr wrap="square" rtlCol="0">
            <a:spAutoFit/>
          </a:bodyPr>
          <a:lstStyle/>
          <a:p>
            <a:r>
              <a:rPr lang="en-US" sz="2400" dirty="0"/>
              <a:t>Open SAPGUI and connect to SAP Application Server. Check the logon screen with client field.</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EE62B92-D898-42CB-BA55-48F1B0740C57}"/>
              </a:ext>
            </a:extLst>
          </p:cNvPr>
          <p:cNvPicPr>
            <a:picLocks noChangeAspect="1"/>
          </p:cNvPicPr>
          <p:nvPr/>
        </p:nvPicPr>
        <p:blipFill>
          <a:blip r:embed="rId4"/>
          <a:stretch>
            <a:fillRect/>
          </a:stretch>
        </p:blipFill>
        <p:spPr>
          <a:xfrm>
            <a:off x="2784486" y="1851938"/>
            <a:ext cx="6401355" cy="4023709"/>
          </a:xfrm>
          <a:prstGeom prst="rect">
            <a:avLst/>
          </a:prstGeom>
        </p:spPr>
      </p:pic>
    </p:spTree>
    <p:extLst>
      <p:ext uri="{BB962C8B-B14F-4D97-AF65-F5344CB8AC3E}">
        <p14:creationId xmlns:p14="http://schemas.microsoft.com/office/powerpoint/2010/main" val="149805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System Landscape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a:extLst>
              <a:ext uri="{FF2B5EF4-FFF2-40B4-BE49-F238E27FC236}">
                <a16:creationId xmlns:a16="http://schemas.microsoft.com/office/drawing/2014/main" id="{75C2FD72-75D1-4B0C-BF40-7E190501F8F9}"/>
              </a:ext>
            </a:extLst>
          </p:cNvPr>
          <p:cNvGrpSpPr/>
          <p:nvPr/>
        </p:nvGrpSpPr>
        <p:grpSpPr>
          <a:xfrm>
            <a:off x="381837" y="1376218"/>
            <a:ext cx="3414309" cy="3223490"/>
            <a:chOff x="261764" y="1182255"/>
            <a:chExt cx="4310236" cy="3814618"/>
          </a:xfrm>
        </p:grpSpPr>
        <p:pic>
          <p:nvPicPr>
            <p:cNvPr id="28" name="Picture 27">
              <a:extLst>
                <a:ext uri="{FF2B5EF4-FFF2-40B4-BE49-F238E27FC236}">
                  <a16:creationId xmlns:a16="http://schemas.microsoft.com/office/drawing/2014/main" id="{7CF609BD-D13F-43F6-859C-ABD6E151DAA6}"/>
                </a:ext>
              </a:extLst>
            </p:cNvPr>
            <p:cNvPicPr>
              <a:picLocks noChangeAspect="1"/>
            </p:cNvPicPr>
            <p:nvPr/>
          </p:nvPicPr>
          <p:blipFill>
            <a:blip r:embed="rId4"/>
            <a:stretch>
              <a:fillRect/>
            </a:stretch>
          </p:blipFill>
          <p:spPr>
            <a:xfrm>
              <a:off x="509567" y="1483763"/>
              <a:ext cx="3831174" cy="3346856"/>
            </a:xfrm>
            <a:prstGeom prst="rect">
              <a:avLst/>
            </a:prstGeom>
            <a:ln>
              <a:noFill/>
            </a:ln>
            <a:effectLst>
              <a:outerShdw blurRad="190500" algn="tl" rotWithShape="0">
                <a:srgbClr val="000000">
                  <a:alpha val="70000"/>
                </a:srgbClr>
              </a:outerShdw>
            </a:effectLst>
          </p:spPr>
        </p:pic>
        <p:sp>
          <p:nvSpPr>
            <p:cNvPr id="33" name="Rectangle 32">
              <a:extLst>
                <a:ext uri="{FF2B5EF4-FFF2-40B4-BE49-F238E27FC236}">
                  <a16:creationId xmlns:a16="http://schemas.microsoft.com/office/drawing/2014/main" id="{FF036823-52B4-4AC2-9E47-599CC12B6D01}"/>
                </a:ext>
              </a:extLst>
            </p:cNvPr>
            <p:cNvSpPr/>
            <p:nvPr/>
          </p:nvSpPr>
          <p:spPr>
            <a:xfrm>
              <a:off x="261764" y="1182255"/>
              <a:ext cx="4310236" cy="3814618"/>
            </a:xfrm>
            <a:prstGeom prst="rect">
              <a:avLst/>
            </a:prstGeom>
            <a:no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E2E144F9-CC64-44CD-B23E-157A73F595EB}"/>
              </a:ext>
            </a:extLst>
          </p:cNvPr>
          <p:cNvGrpSpPr/>
          <p:nvPr/>
        </p:nvGrpSpPr>
        <p:grpSpPr>
          <a:xfrm>
            <a:off x="4508182" y="1376218"/>
            <a:ext cx="3414309" cy="3223490"/>
            <a:chOff x="261764" y="1182255"/>
            <a:chExt cx="4310236" cy="3814618"/>
          </a:xfrm>
        </p:grpSpPr>
        <p:pic>
          <p:nvPicPr>
            <p:cNvPr id="37" name="Picture 36">
              <a:extLst>
                <a:ext uri="{FF2B5EF4-FFF2-40B4-BE49-F238E27FC236}">
                  <a16:creationId xmlns:a16="http://schemas.microsoft.com/office/drawing/2014/main" id="{E100071A-9962-432F-A7B7-BC72BD043EFE}"/>
                </a:ext>
              </a:extLst>
            </p:cNvPr>
            <p:cNvPicPr>
              <a:picLocks noChangeAspect="1"/>
            </p:cNvPicPr>
            <p:nvPr/>
          </p:nvPicPr>
          <p:blipFill>
            <a:blip r:embed="rId4"/>
            <a:stretch>
              <a:fillRect/>
            </a:stretch>
          </p:blipFill>
          <p:spPr>
            <a:xfrm>
              <a:off x="509567" y="1483763"/>
              <a:ext cx="3831174" cy="3346856"/>
            </a:xfrm>
            <a:prstGeom prst="rect">
              <a:avLst/>
            </a:prstGeom>
            <a:ln>
              <a:noFill/>
            </a:ln>
            <a:effectLst>
              <a:outerShdw blurRad="190500" algn="tl" rotWithShape="0">
                <a:srgbClr val="000000">
                  <a:alpha val="70000"/>
                </a:srgbClr>
              </a:outerShdw>
            </a:effectLst>
          </p:spPr>
        </p:pic>
        <p:sp>
          <p:nvSpPr>
            <p:cNvPr id="38" name="Rectangle 37">
              <a:extLst>
                <a:ext uri="{FF2B5EF4-FFF2-40B4-BE49-F238E27FC236}">
                  <a16:creationId xmlns:a16="http://schemas.microsoft.com/office/drawing/2014/main" id="{945D78E4-D255-434F-BF3F-988E08239AB3}"/>
                </a:ext>
              </a:extLst>
            </p:cNvPr>
            <p:cNvSpPr/>
            <p:nvPr/>
          </p:nvSpPr>
          <p:spPr>
            <a:xfrm>
              <a:off x="261764" y="1182255"/>
              <a:ext cx="4310236" cy="3814618"/>
            </a:xfrm>
            <a:prstGeom prst="rect">
              <a:avLst/>
            </a:prstGeom>
            <a:no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F2C953F4-5BC7-42C2-9FAB-FB8FA68692A4}"/>
              </a:ext>
            </a:extLst>
          </p:cNvPr>
          <p:cNvGrpSpPr/>
          <p:nvPr/>
        </p:nvGrpSpPr>
        <p:grpSpPr>
          <a:xfrm>
            <a:off x="8515927" y="1376218"/>
            <a:ext cx="3414309" cy="3223490"/>
            <a:chOff x="261764" y="1182255"/>
            <a:chExt cx="4310236" cy="3814618"/>
          </a:xfrm>
        </p:grpSpPr>
        <p:pic>
          <p:nvPicPr>
            <p:cNvPr id="40" name="Picture 39">
              <a:extLst>
                <a:ext uri="{FF2B5EF4-FFF2-40B4-BE49-F238E27FC236}">
                  <a16:creationId xmlns:a16="http://schemas.microsoft.com/office/drawing/2014/main" id="{DC1DD5FE-8E4F-49D9-A83E-86D5C88E783E}"/>
                </a:ext>
              </a:extLst>
            </p:cNvPr>
            <p:cNvPicPr>
              <a:picLocks noChangeAspect="1"/>
            </p:cNvPicPr>
            <p:nvPr/>
          </p:nvPicPr>
          <p:blipFill>
            <a:blip r:embed="rId4"/>
            <a:stretch>
              <a:fillRect/>
            </a:stretch>
          </p:blipFill>
          <p:spPr>
            <a:xfrm>
              <a:off x="509567" y="1483763"/>
              <a:ext cx="3831174" cy="3346856"/>
            </a:xfrm>
            <a:prstGeom prst="rect">
              <a:avLst/>
            </a:prstGeom>
            <a:ln>
              <a:noFill/>
            </a:ln>
            <a:effectLst>
              <a:outerShdw blurRad="190500" algn="tl" rotWithShape="0">
                <a:srgbClr val="000000">
                  <a:alpha val="70000"/>
                </a:srgbClr>
              </a:outerShdw>
            </a:effectLst>
          </p:spPr>
        </p:pic>
        <p:sp>
          <p:nvSpPr>
            <p:cNvPr id="41" name="Rectangle 40">
              <a:extLst>
                <a:ext uri="{FF2B5EF4-FFF2-40B4-BE49-F238E27FC236}">
                  <a16:creationId xmlns:a16="http://schemas.microsoft.com/office/drawing/2014/main" id="{279347C5-ABB0-4F0F-8E3F-504CD3431DFE}"/>
                </a:ext>
              </a:extLst>
            </p:cNvPr>
            <p:cNvSpPr/>
            <p:nvPr/>
          </p:nvSpPr>
          <p:spPr>
            <a:xfrm>
              <a:off x="261764" y="1182255"/>
              <a:ext cx="4310236" cy="3814618"/>
            </a:xfrm>
            <a:prstGeom prst="rect">
              <a:avLst/>
            </a:prstGeom>
            <a:no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a:extLst>
              <a:ext uri="{FF2B5EF4-FFF2-40B4-BE49-F238E27FC236}">
                <a16:creationId xmlns:a16="http://schemas.microsoft.com/office/drawing/2014/main" id="{A0FEFC2D-3969-4816-8F80-51618ED34F1F}"/>
              </a:ext>
            </a:extLst>
          </p:cNvPr>
          <p:cNvSpPr txBox="1"/>
          <p:nvPr/>
        </p:nvSpPr>
        <p:spPr>
          <a:xfrm>
            <a:off x="1256146" y="953304"/>
            <a:ext cx="2540000" cy="369332"/>
          </a:xfrm>
          <a:prstGeom prst="rect">
            <a:avLst/>
          </a:prstGeom>
          <a:noFill/>
        </p:spPr>
        <p:txBody>
          <a:bodyPr wrap="square" rtlCol="0">
            <a:spAutoFit/>
          </a:bodyPr>
          <a:lstStyle/>
          <a:p>
            <a:r>
              <a:rPr lang="en-US" b="1" dirty="0">
                <a:latin typeface="72 Black" panose="020B0A04030603020204" pitchFamily="34" charset="0"/>
                <a:cs typeface="72 Black" panose="020B0A04030603020204" pitchFamily="34" charset="0"/>
              </a:rPr>
              <a:t>Development</a:t>
            </a:r>
          </a:p>
        </p:txBody>
      </p:sp>
      <p:sp>
        <p:nvSpPr>
          <p:cNvPr id="42" name="TextBox 41">
            <a:extLst>
              <a:ext uri="{FF2B5EF4-FFF2-40B4-BE49-F238E27FC236}">
                <a16:creationId xmlns:a16="http://schemas.microsoft.com/office/drawing/2014/main" id="{902BE76B-00B2-42C0-812E-4D7D25D270B1}"/>
              </a:ext>
            </a:extLst>
          </p:cNvPr>
          <p:cNvSpPr txBox="1"/>
          <p:nvPr/>
        </p:nvSpPr>
        <p:spPr>
          <a:xfrm>
            <a:off x="5423284" y="929388"/>
            <a:ext cx="2316018" cy="369332"/>
          </a:xfrm>
          <a:prstGeom prst="rect">
            <a:avLst/>
          </a:prstGeom>
          <a:noFill/>
        </p:spPr>
        <p:txBody>
          <a:bodyPr wrap="square" rtlCol="0">
            <a:spAutoFit/>
          </a:bodyPr>
          <a:lstStyle/>
          <a:p>
            <a:r>
              <a:rPr lang="en-US" b="1" dirty="0">
                <a:latin typeface="72 Black" panose="020B0A04030603020204" pitchFamily="34" charset="0"/>
                <a:cs typeface="72 Black" panose="020B0A04030603020204" pitchFamily="34" charset="0"/>
              </a:rPr>
              <a:t>Quality/Test</a:t>
            </a:r>
          </a:p>
        </p:txBody>
      </p:sp>
      <p:sp>
        <p:nvSpPr>
          <p:cNvPr id="44" name="TextBox 43">
            <a:extLst>
              <a:ext uri="{FF2B5EF4-FFF2-40B4-BE49-F238E27FC236}">
                <a16:creationId xmlns:a16="http://schemas.microsoft.com/office/drawing/2014/main" id="{1714BEF9-B210-41FD-80B9-8034F040AF03}"/>
              </a:ext>
            </a:extLst>
          </p:cNvPr>
          <p:cNvSpPr txBox="1"/>
          <p:nvPr/>
        </p:nvSpPr>
        <p:spPr>
          <a:xfrm>
            <a:off x="9437772" y="899721"/>
            <a:ext cx="2540000" cy="369332"/>
          </a:xfrm>
          <a:prstGeom prst="rect">
            <a:avLst/>
          </a:prstGeom>
          <a:noFill/>
        </p:spPr>
        <p:txBody>
          <a:bodyPr wrap="square" rtlCol="0">
            <a:spAutoFit/>
          </a:bodyPr>
          <a:lstStyle/>
          <a:p>
            <a:r>
              <a:rPr lang="en-US" b="1" dirty="0">
                <a:latin typeface="72 Black" panose="020B0A04030603020204" pitchFamily="34" charset="0"/>
                <a:cs typeface="72 Black" panose="020B0A04030603020204" pitchFamily="34" charset="0"/>
              </a:rPr>
              <a:t>Production</a:t>
            </a:r>
          </a:p>
        </p:txBody>
      </p:sp>
      <p:pic>
        <p:nvPicPr>
          <p:cNvPr id="3074" name="Picture 2" descr="Premium Vector | People avatars black and white design">
            <a:extLst>
              <a:ext uri="{FF2B5EF4-FFF2-40B4-BE49-F238E27FC236}">
                <a16:creationId xmlns:a16="http://schemas.microsoft.com/office/drawing/2014/main" id="{29F058AB-9061-4DB4-B9DA-45CA942742F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717" t="34006" r="39467" b="34704"/>
          <a:stretch/>
        </p:blipFill>
        <p:spPr bwMode="auto">
          <a:xfrm>
            <a:off x="1398535" y="4999961"/>
            <a:ext cx="773438" cy="110935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remium Vector | People avatars black and white design">
            <a:extLst>
              <a:ext uri="{FF2B5EF4-FFF2-40B4-BE49-F238E27FC236}">
                <a16:creationId xmlns:a16="http://schemas.microsoft.com/office/drawing/2014/main" id="{8C5DA316-D905-4CAD-A9AF-BD3DA4B3CD8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6970" t="64722" r="37221" b="5621"/>
          <a:stretch/>
        </p:blipFill>
        <p:spPr bwMode="auto">
          <a:xfrm>
            <a:off x="5312958" y="5023052"/>
            <a:ext cx="848059" cy="97449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Premium Vector | People avatars black and white design">
            <a:extLst>
              <a:ext uri="{FF2B5EF4-FFF2-40B4-BE49-F238E27FC236}">
                <a16:creationId xmlns:a16="http://schemas.microsoft.com/office/drawing/2014/main" id="{1068A916-3E18-491C-9DE1-153D759AA01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7194" t="4267" r="10035" b="65219"/>
          <a:stretch/>
        </p:blipFill>
        <p:spPr bwMode="auto">
          <a:xfrm>
            <a:off x="9664854" y="4899268"/>
            <a:ext cx="671411" cy="89972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Premium Vector | People avatars black and white design">
            <a:extLst>
              <a:ext uri="{FF2B5EF4-FFF2-40B4-BE49-F238E27FC236}">
                <a16:creationId xmlns:a16="http://schemas.microsoft.com/office/drawing/2014/main" id="{C8669BC9-00AD-4ECF-BD97-9BA825EA367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7194" t="4267" r="10035" b="65219"/>
          <a:stretch/>
        </p:blipFill>
        <p:spPr bwMode="auto">
          <a:xfrm>
            <a:off x="9817254" y="5051668"/>
            <a:ext cx="671411" cy="89972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descr="Premium Vector | People avatars black and white design">
            <a:extLst>
              <a:ext uri="{FF2B5EF4-FFF2-40B4-BE49-F238E27FC236}">
                <a16:creationId xmlns:a16="http://schemas.microsoft.com/office/drawing/2014/main" id="{CFD2D9BE-5065-4DDD-B72F-988B597A9D0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7194" t="4267" r="10035" b="65219"/>
          <a:stretch/>
        </p:blipFill>
        <p:spPr bwMode="auto">
          <a:xfrm>
            <a:off x="9969654" y="5204068"/>
            <a:ext cx="671411" cy="899721"/>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descr="Premium Vector | People avatars black and white design">
            <a:extLst>
              <a:ext uri="{FF2B5EF4-FFF2-40B4-BE49-F238E27FC236}">
                <a16:creationId xmlns:a16="http://schemas.microsoft.com/office/drawing/2014/main" id="{292B423B-64F1-4700-9B61-3B0CEF7287D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7194" t="4267" r="10035" b="65219"/>
          <a:stretch/>
        </p:blipFill>
        <p:spPr bwMode="auto">
          <a:xfrm>
            <a:off x="10122054" y="5356468"/>
            <a:ext cx="671411" cy="899721"/>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Premium Vector | People avatars black and white design">
            <a:extLst>
              <a:ext uri="{FF2B5EF4-FFF2-40B4-BE49-F238E27FC236}">
                <a16:creationId xmlns:a16="http://schemas.microsoft.com/office/drawing/2014/main" id="{36113211-A554-41E5-A412-13414873735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717" t="34006" r="39467" b="34704"/>
          <a:stretch/>
        </p:blipFill>
        <p:spPr bwMode="auto">
          <a:xfrm>
            <a:off x="1550935" y="5152361"/>
            <a:ext cx="773438" cy="110935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Premium Vector | People avatars black and white design">
            <a:extLst>
              <a:ext uri="{FF2B5EF4-FFF2-40B4-BE49-F238E27FC236}">
                <a16:creationId xmlns:a16="http://schemas.microsoft.com/office/drawing/2014/main" id="{892D7EE1-3BD3-4020-B8F5-F58A73D4AE3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717" t="34006" r="39467" b="34704"/>
          <a:stretch/>
        </p:blipFill>
        <p:spPr bwMode="auto">
          <a:xfrm>
            <a:off x="1703335" y="5304761"/>
            <a:ext cx="773438" cy="1109357"/>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Premium Vector | People avatars black and white design">
            <a:extLst>
              <a:ext uri="{FF2B5EF4-FFF2-40B4-BE49-F238E27FC236}">
                <a16:creationId xmlns:a16="http://schemas.microsoft.com/office/drawing/2014/main" id="{DBBDCC06-29EB-447C-9DAB-1E7EBBAE47B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6970" t="64722" r="37221" b="5621"/>
          <a:stretch/>
        </p:blipFill>
        <p:spPr bwMode="auto">
          <a:xfrm>
            <a:off x="5465358" y="5175452"/>
            <a:ext cx="848059" cy="97449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4" descr="Premium Vector | People avatars black and white design">
            <a:extLst>
              <a:ext uri="{FF2B5EF4-FFF2-40B4-BE49-F238E27FC236}">
                <a16:creationId xmlns:a16="http://schemas.microsoft.com/office/drawing/2014/main" id="{2A95BE2A-33FC-42F5-9EE4-D9A98FE6DB0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6970" t="64722" r="37221" b="5621"/>
          <a:stretch/>
        </p:blipFill>
        <p:spPr bwMode="auto">
          <a:xfrm>
            <a:off x="5617758" y="5327852"/>
            <a:ext cx="848059" cy="974499"/>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44B6459B-D3F5-420F-BBD5-B2E6847EE19B}"/>
              </a:ext>
            </a:extLst>
          </p:cNvPr>
          <p:cNvSpPr txBox="1"/>
          <p:nvPr/>
        </p:nvSpPr>
        <p:spPr>
          <a:xfrm>
            <a:off x="1280664" y="4715275"/>
            <a:ext cx="1782618" cy="307777"/>
          </a:xfrm>
          <a:prstGeom prst="rect">
            <a:avLst/>
          </a:prstGeom>
          <a:noFill/>
        </p:spPr>
        <p:txBody>
          <a:bodyPr wrap="square" rtlCol="0">
            <a:spAutoFit/>
          </a:bodyPr>
          <a:lstStyle/>
          <a:p>
            <a:r>
              <a:rPr lang="en-US" sz="1400" i="1" dirty="0"/>
              <a:t>Developers</a:t>
            </a:r>
          </a:p>
        </p:txBody>
      </p:sp>
      <p:sp>
        <p:nvSpPr>
          <p:cNvPr id="61" name="TextBox 60">
            <a:extLst>
              <a:ext uri="{FF2B5EF4-FFF2-40B4-BE49-F238E27FC236}">
                <a16:creationId xmlns:a16="http://schemas.microsoft.com/office/drawing/2014/main" id="{11CD0C56-C978-4CD9-B667-2BD5F05BB533}"/>
              </a:ext>
            </a:extLst>
          </p:cNvPr>
          <p:cNvSpPr txBox="1"/>
          <p:nvPr/>
        </p:nvSpPr>
        <p:spPr>
          <a:xfrm>
            <a:off x="5470671" y="4700604"/>
            <a:ext cx="1782618" cy="307777"/>
          </a:xfrm>
          <a:prstGeom prst="rect">
            <a:avLst/>
          </a:prstGeom>
          <a:noFill/>
        </p:spPr>
        <p:txBody>
          <a:bodyPr wrap="square" rtlCol="0">
            <a:spAutoFit/>
          </a:bodyPr>
          <a:lstStyle/>
          <a:p>
            <a:r>
              <a:rPr lang="en-US" sz="1400" i="1" dirty="0"/>
              <a:t>Tester</a:t>
            </a:r>
          </a:p>
        </p:txBody>
      </p:sp>
      <p:sp>
        <p:nvSpPr>
          <p:cNvPr id="63" name="TextBox 62">
            <a:extLst>
              <a:ext uri="{FF2B5EF4-FFF2-40B4-BE49-F238E27FC236}">
                <a16:creationId xmlns:a16="http://schemas.microsoft.com/office/drawing/2014/main" id="{9F2F4C6F-3D11-4EB0-B731-AF02034CF8EA}"/>
              </a:ext>
            </a:extLst>
          </p:cNvPr>
          <p:cNvSpPr txBox="1"/>
          <p:nvPr/>
        </p:nvSpPr>
        <p:spPr>
          <a:xfrm>
            <a:off x="9566450" y="4606875"/>
            <a:ext cx="1782618" cy="307777"/>
          </a:xfrm>
          <a:prstGeom prst="rect">
            <a:avLst/>
          </a:prstGeom>
          <a:noFill/>
        </p:spPr>
        <p:txBody>
          <a:bodyPr wrap="square" rtlCol="0">
            <a:spAutoFit/>
          </a:bodyPr>
          <a:lstStyle/>
          <a:p>
            <a:r>
              <a:rPr lang="en-US" sz="1400" i="1" dirty="0"/>
              <a:t>End Users</a:t>
            </a:r>
          </a:p>
        </p:txBody>
      </p:sp>
      <p:pic>
        <p:nvPicPr>
          <p:cNvPr id="3080" name="Picture 8" descr="Delivery Truck Shipment Transportation Freight Logistics - Construction  Truck Clipart Black And White , Free Transparent Clipart - ClipartKey">
            <a:extLst>
              <a:ext uri="{FF2B5EF4-FFF2-40B4-BE49-F238E27FC236}">
                <a16:creationId xmlns:a16="http://schemas.microsoft.com/office/drawing/2014/main" id="{598C326E-7618-4482-B058-EBF76D94E4C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46272" y="1981532"/>
            <a:ext cx="827046" cy="496227"/>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8" descr="Delivery Truck Shipment Transportation Freight Logistics - Construction  Truck Clipart Black And White , Free Transparent Clipart - ClipartKey">
            <a:extLst>
              <a:ext uri="{FF2B5EF4-FFF2-40B4-BE49-F238E27FC236}">
                <a16:creationId xmlns:a16="http://schemas.microsoft.com/office/drawing/2014/main" id="{35D6708D-A9E8-4015-A397-5FE19425B5E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22074" y="1981531"/>
            <a:ext cx="827046" cy="496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4801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Exercise - Lets Connect!</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66F21C8-7FE1-4512-8A59-1497BB134C89}"/>
              </a:ext>
            </a:extLst>
          </p:cNvPr>
          <p:cNvPicPr>
            <a:picLocks noChangeAspect="1"/>
          </p:cNvPicPr>
          <p:nvPr/>
        </p:nvPicPr>
        <p:blipFill>
          <a:blip r:embed="rId4"/>
          <a:stretch>
            <a:fillRect/>
          </a:stretch>
        </p:blipFill>
        <p:spPr>
          <a:xfrm>
            <a:off x="362487" y="1814400"/>
            <a:ext cx="4634006" cy="3332445"/>
          </a:xfrm>
          <a:prstGeom prst="rect">
            <a:avLst/>
          </a:prstGeom>
        </p:spPr>
      </p:pic>
      <p:pic>
        <p:nvPicPr>
          <p:cNvPr id="6" name="Picture 5">
            <a:extLst>
              <a:ext uri="{FF2B5EF4-FFF2-40B4-BE49-F238E27FC236}">
                <a16:creationId xmlns:a16="http://schemas.microsoft.com/office/drawing/2014/main" id="{B69B26F3-F75E-457B-A94F-2AC1DCCF97D1}"/>
              </a:ext>
            </a:extLst>
          </p:cNvPr>
          <p:cNvPicPr>
            <a:picLocks noChangeAspect="1"/>
          </p:cNvPicPr>
          <p:nvPr/>
        </p:nvPicPr>
        <p:blipFill>
          <a:blip r:embed="rId5"/>
          <a:stretch>
            <a:fillRect/>
          </a:stretch>
        </p:blipFill>
        <p:spPr>
          <a:xfrm>
            <a:off x="6706323" y="1814400"/>
            <a:ext cx="5123190" cy="3332445"/>
          </a:xfrm>
          <a:prstGeom prst="rect">
            <a:avLst/>
          </a:prstGeom>
        </p:spPr>
      </p:pic>
      <p:sp>
        <p:nvSpPr>
          <p:cNvPr id="7" name="Arrow: Right 6">
            <a:extLst>
              <a:ext uri="{FF2B5EF4-FFF2-40B4-BE49-F238E27FC236}">
                <a16:creationId xmlns:a16="http://schemas.microsoft.com/office/drawing/2014/main" id="{D1BB104B-8BA3-40A8-AA9B-D539652F6CCB}"/>
              </a:ext>
            </a:extLst>
          </p:cNvPr>
          <p:cNvSpPr/>
          <p:nvPr/>
        </p:nvSpPr>
        <p:spPr>
          <a:xfrm>
            <a:off x="5209309" y="2854036"/>
            <a:ext cx="1302327" cy="115454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550343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What is SAP HANA</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9D76D5E-DEC9-4ED0-8375-10E688E61D16}"/>
              </a:ext>
            </a:extLst>
          </p:cNvPr>
          <p:cNvPicPr>
            <a:picLocks noChangeAspect="1"/>
          </p:cNvPicPr>
          <p:nvPr/>
        </p:nvPicPr>
        <p:blipFill rotWithShape="1">
          <a:blip r:embed="rId4"/>
          <a:srcRect b="7650"/>
          <a:stretch/>
        </p:blipFill>
        <p:spPr>
          <a:xfrm>
            <a:off x="637310" y="1011979"/>
            <a:ext cx="10699790" cy="5398787"/>
          </a:xfrm>
          <a:prstGeom prst="rect">
            <a:avLst/>
          </a:prstGeom>
        </p:spPr>
      </p:pic>
    </p:spTree>
    <p:extLst>
      <p:ext uri="{BB962C8B-B14F-4D97-AF65-F5344CB8AC3E}">
        <p14:creationId xmlns:p14="http://schemas.microsoft.com/office/powerpoint/2010/main" val="2549870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Introduction to S/4HANA</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evolution of erp s/4 hana digital core">
            <a:extLst>
              <a:ext uri="{FF2B5EF4-FFF2-40B4-BE49-F238E27FC236}">
                <a16:creationId xmlns:a16="http://schemas.microsoft.com/office/drawing/2014/main" id="{39127894-0318-47B8-8FAF-7AEC9EB2D702}"/>
              </a:ext>
            </a:extLst>
          </p:cNvPr>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791619" y="1190770"/>
            <a:ext cx="8753368" cy="5066762"/>
          </a:xfrm>
          <a:prstGeom prst="rect">
            <a:avLst/>
          </a:prstGeom>
          <a:noFill/>
          <a:ln>
            <a:noFill/>
          </a:ln>
        </p:spPr>
      </p:pic>
    </p:spTree>
    <p:extLst>
      <p:ext uri="{BB962C8B-B14F-4D97-AF65-F5344CB8AC3E}">
        <p14:creationId xmlns:p14="http://schemas.microsoft.com/office/powerpoint/2010/main" val="165910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S/4HANA Benefits over Suite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982353"/>
            <a:ext cx="11696243" cy="454983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800" dirty="0"/>
              <a:t>Web-based access of most of business applications – Fiori UX</a:t>
            </a:r>
          </a:p>
          <a:p>
            <a:pPr marL="342900" indent="-342900">
              <a:lnSpc>
                <a:spcPct val="150000"/>
              </a:lnSpc>
              <a:buFont typeface="Arial" panose="020B0604020202020204" pitchFamily="34" charset="0"/>
              <a:buChar char="•"/>
            </a:pPr>
            <a:r>
              <a:rPr lang="en-US" sz="2800" dirty="0"/>
              <a:t>Built-in Intelligence with Machine Learning </a:t>
            </a:r>
          </a:p>
          <a:p>
            <a:pPr marL="342900" indent="-342900">
              <a:lnSpc>
                <a:spcPct val="150000"/>
              </a:lnSpc>
              <a:buFont typeface="Arial" panose="020B0604020202020204" pitchFamily="34" charset="0"/>
              <a:buChar char="•"/>
            </a:pPr>
            <a:r>
              <a:rPr lang="en-US" sz="2800" dirty="0"/>
              <a:t>Simplified Data models which reduce significant footprint of Data Storage</a:t>
            </a:r>
          </a:p>
          <a:p>
            <a:pPr marL="342900" indent="-342900">
              <a:lnSpc>
                <a:spcPct val="150000"/>
              </a:lnSpc>
              <a:buFont typeface="Arial" panose="020B0604020202020204" pitchFamily="34" charset="0"/>
              <a:buChar char="•"/>
            </a:pPr>
            <a:r>
              <a:rPr lang="en-US" sz="2800" dirty="0"/>
              <a:t>Complete Implementation based on Best-Practices</a:t>
            </a:r>
          </a:p>
          <a:p>
            <a:pPr marL="342900" indent="-342900">
              <a:lnSpc>
                <a:spcPct val="150000"/>
              </a:lnSpc>
              <a:buFont typeface="Arial" panose="020B0604020202020204" pitchFamily="34" charset="0"/>
              <a:buChar char="•"/>
            </a:pPr>
            <a:r>
              <a:rPr lang="en-US" sz="2800" dirty="0"/>
              <a:t>Leverage full potential of HANA Database in-memory</a:t>
            </a:r>
          </a:p>
          <a:p>
            <a:pPr marL="342900" indent="-342900">
              <a:lnSpc>
                <a:spcPct val="150000"/>
              </a:lnSpc>
              <a:buFont typeface="Arial" panose="020B0604020202020204" pitchFamily="34" charset="0"/>
              <a:buChar char="•"/>
            </a:pPr>
            <a:r>
              <a:rPr lang="en-US" sz="2800" dirty="0"/>
              <a:t>In-built Analytic Support</a:t>
            </a:r>
          </a:p>
          <a:p>
            <a:pPr marL="342900" indent="-342900">
              <a:lnSpc>
                <a:spcPct val="150000"/>
              </a:lnSpc>
              <a:buFont typeface="Arial" panose="020B0604020202020204" pitchFamily="34" charset="0"/>
              <a:buChar char="•"/>
            </a:pPr>
            <a:r>
              <a:rPr lang="en-US" sz="2800" dirty="0"/>
              <a:t>Available in two flavors – Cloud and On-premise</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0065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Release Cycles of S/4HANA</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83383" y="899721"/>
            <a:ext cx="11696243" cy="461665"/>
          </a:xfrm>
          <a:prstGeom prst="rect">
            <a:avLst/>
          </a:prstGeom>
          <a:noFill/>
        </p:spPr>
        <p:txBody>
          <a:bodyPr wrap="square" rtlCol="0">
            <a:spAutoFit/>
          </a:bodyPr>
          <a:lstStyle/>
          <a:p>
            <a:r>
              <a:rPr lang="en-US" sz="2400" dirty="0"/>
              <a:t>S/4HANA On-premise is a Yearly Release with 4 Support packs per Quarter</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6EC9DA6B-3AAE-472B-8906-77E025EBF50C}"/>
              </a:ext>
            </a:extLst>
          </p:cNvPr>
          <p:cNvCxnSpPr/>
          <p:nvPr/>
        </p:nvCxnSpPr>
        <p:spPr>
          <a:xfrm>
            <a:off x="766618" y="2078182"/>
            <a:ext cx="0" cy="3583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06DD159-531F-4FC8-BA53-B7D15D268B68}"/>
              </a:ext>
            </a:extLst>
          </p:cNvPr>
          <p:cNvCxnSpPr>
            <a:cxnSpLocks/>
          </p:cNvCxnSpPr>
          <p:nvPr/>
        </p:nvCxnSpPr>
        <p:spPr>
          <a:xfrm>
            <a:off x="757382" y="3722255"/>
            <a:ext cx="107963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Freeform: Shape 8">
            <a:extLst>
              <a:ext uri="{FF2B5EF4-FFF2-40B4-BE49-F238E27FC236}">
                <a16:creationId xmlns:a16="http://schemas.microsoft.com/office/drawing/2014/main" id="{91186DD3-9A29-4EA0-AB6F-BB8D40210BA0}"/>
              </a:ext>
            </a:extLst>
          </p:cNvPr>
          <p:cNvSpPr/>
          <p:nvPr/>
        </p:nvSpPr>
        <p:spPr>
          <a:xfrm>
            <a:off x="775855" y="1893453"/>
            <a:ext cx="10474036" cy="3494362"/>
          </a:xfrm>
          <a:custGeom>
            <a:avLst/>
            <a:gdLst>
              <a:gd name="connsiteX0" fmla="*/ 0 w 10474036"/>
              <a:gd name="connsiteY0" fmla="*/ 1828802 h 3494362"/>
              <a:gd name="connsiteX1" fmla="*/ 1607127 w 10474036"/>
              <a:gd name="connsiteY1" fmla="*/ 110838 h 3494362"/>
              <a:gd name="connsiteX2" fmla="*/ 4184072 w 10474036"/>
              <a:gd name="connsiteY2" fmla="*/ 3417456 h 3494362"/>
              <a:gd name="connsiteX3" fmla="*/ 6797963 w 10474036"/>
              <a:gd name="connsiteY3" fmla="*/ 2 h 3494362"/>
              <a:gd name="connsiteX4" fmla="*/ 9116290 w 10474036"/>
              <a:gd name="connsiteY4" fmla="*/ 3435929 h 3494362"/>
              <a:gd name="connsiteX5" fmla="*/ 10474036 w 10474036"/>
              <a:gd name="connsiteY5" fmla="*/ 1838038 h 3494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4036" h="3494362">
                <a:moveTo>
                  <a:pt x="0" y="1828802"/>
                </a:moveTo>
                <a:cubicBezTo>
                  <a:pt x="454891" y="837432"/>
                  <a:pt x="909782" y="-153938"/>
                  <a:pt x="1607127" y="110838"/>
                </a:cubicBezTo>
                <a:cubicBezTo>
                  <a:pt x="2304472" y="375614"/>
                  <a:pt x="3318933" y="3435929"/>
                  <a:pt x="4184072" y="3417456"/>
                </a:cubicBezTo>
                <a:cubicBezTo>
                  <a:pt x="5049211" y="3398983"/>
                  <a:pt x="5975927" y="-3077"/>
                  <a:pt x="6797963" y="2"/>
                </a:cubicBezTo>
                <a:cubicBezTo>
                  <a:pt x="7619999" y="3081"/>
                  <a:pt x="8503611" y="3129590"/>
                  <a:pt x="9116290" y="3435929"/>
                </a:cubicBezTo>
                <a:cubicBezTo>
                  <a:pt x="9728969" y="3742268"/>
                  <a:pt x="10101502" y="2790153"/>
                  <a:pt x="10474036" y="183803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7686173C-25DB-4F7F-BDCD-072F66E9B347}"/>
              </a:ext>
            </a:extLst>
          </p:cNvPr>
          <p:cNvCxnSpPr/>
          <p:nvPr/>
        </p:nvCxnSpPr>
        <p:spPr>
          <a:xfrm>
            <a:off x="775855" y="3870036"/>
            <a:ext cx="523701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CC22EF6-529D-4CE7-B346-057FB4D5E958}"/>
              </a:ext>
            </a:extLst>
          </p:cNvPr>
          <p:cNvCxnSpPr/>
          <p:nvPr/>
        </p:nvCxnSpPr>
        <p:spPr>
          <a:xfrm>
            <a:off x="6239164" y="3856181"/>
            <a:ext cx="523701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02F364B-5510-4905-84D2-E907EFF0BC7A}"/>
              </a:ext>
            </a:extLst>
          </p:cNvPr>
          <p:cNvCxnSpPr/>
          <p:nvPr/>
        </p:nvCxnSpPr>
        <p:spPr>
          <a:xfrm>
            <a:off x="6220692" y="3614481"/>
            <a:ext cx="0" cy="21554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CE608E8-FEFA-4079-94A9-CCCD42D97F68}"/>
              </a:ext>
            </a:extLst>
          </p:cNvPr>
          <p:cNvSpPr txBox="1"/>
          <p:nvPr/>
        </p:nvSpPr>
        <p:spPr>
          <a:xfrm>
            <a:off x="2922851" y="3352922"/>
            <a:ext cx="2299855" cy="369332"/>
          </a:xfrm>
          <a:prstGeom prst="rect">
            <a:avLst/>
          </a:prstGeom>
          <a:solidFill>
            <a:schemeClr val="bg1"/>
          </a:solidFill>
        </p:spPr>
        <p:txBody>
          <a:bodyPr wrap="square" rtlCol="0">
            <a:spAutoFit/>
          </a:bodyPr>
          <a:lstStyle/>
          <a:p>
            <a:r>
              <a:rPr lang="en-US" dirty="0"/>
              <a:t>Release n-1</a:t>
            </a:r>
          </a:p>
        </p:txBody>
      </p:sp>
      <p:sp>
        <p:nvSpPr>
          <p:cNvPr id="17" name="TextBox 16">
            <a:extLst>
              <a:ext uri="{FF2B5EF4-FFF2-40B4-BE49-F238E27FC236}">
                <a16:creationId xmlns:a16="http://schemas.microsoft.com/office/drawing/2014/main" id="{FA6031C8-60C5-463A-B1B7-E6D62B05A372}"/>
              </a:ext>
            </a:extLst>
          </p:cNvPr>
          <p:cNvSpPr txBox="1"/>
          <p:nvPr/>
        </p:nvSpPr>
        <p:spPr>
          <a:xfrm>
            <a:off x="8407917" y="3352922"/>
            <a:ext cx="2299855" cy="369332"/>
          </a:xfrm>
          <a:prstGeom prst="rect">
            <a:avLst/>
          </a:prstGeom>
          <a:solidFill>
            <a:schemeClr val="bg1"/>
          </a:solidFill>
        </p:spPr>
        <p:txBody>
          <a:bodyPr wrap="square" rtlCol="0">
            <a:spAutoFit/>
          </a:bodyPr>
          <a:lstStyle/>
          <a:p>
            <a:r>
              <a:rPr lang="en-US" dirty="0"/>
              <a:t>Release n</a:t>
            </a:r>
          </a:p>
        </p:txBody>
      </p:sp>
      <p:sp>
        <p:nvSpPr>
          <p:cNvPr id="19" name="TextBox 18">
            <a:extLst>
              <a:ext uri="{FF2B5EF4-FFF2-40B4-BE49-F238E27FC236}">
                <a16:creationId xmlns:a16="http://schemas.microsoft.com/office/drawing/2014/main" id="{DE51D86E-9505-46D9-8926-4507D488943D}"/>
              </a:ext>
            </a:extLst>
          </p:cNvPr>
          <p:cNvSpPr txBox="1"/>
          <p:nvPr/>
        </p:nvSpPr>
        <p:spPr>
          <a:xfrm>
            <a:off x="10926618" y="3352922"/>
            <a:ext cx="1003618" cy="369332"/>
          </a:xfrm>
          <a:prstGeom prst="rect">
            <a:avLst/>
          </a:prstGeom>
          <a:noFill/>
        </p:spPr>
        <p:txBody>
          <a:bodyPr wrap="square" rtlCol="0">
            <a:spAutoFit/>
          </a:bodyPr>
          <a:lstStyle/>
          <a:p>
            <a:r>
              <a:rPr lang="en-US" dirty="0"/>
              <a:t>2009</a:t>
            </a:r>
          </a:p>
        </p:txBody>
      </p:sp>
      <p:sp>
        <p:nvSpPr>
          <p:cNvPr id="20" name="TextBox 19">
            <a:extLst>
              <a:ext uri="{FF2B5EF4-FFF2-40B4-BE49-F238E27FC236}">
                <a16:creationId xmlns:a16="http://schemas.microsoft.com/office/drawing/2014/main" id="{E228DE37-E9B1-4D9C-9B5A-EFF4394805D2}"/>
              </a:ext>
            </a:extLst>
          </p:cNvPr>
          <p:cNvSpPr txBox="1"/>
          <p:nvPr/>
        </p:nvSpPr>
        <p:spPr>
          <a:xfrm>
            <a:off x="5653768" y="3294515"/>
            <a:ext cx="1003618" cy="369332"/>
          </a:xfrm>
          <a:prstGeom prst="rect">
            <a:avLst/>
          </a:prstGeom>
          <a:noFill/>
        </p:spPr>
        <p:txBody>
          <a:bodyPr wrap="square" rtlCol="0">
            <a:spAutoFit/>
          </a:bodyPr>
          <a:lstStyle/>
          <a:p>
            <a:r>
              <a:rPr lang="en-US" dirty="0"/>
              <a:t>1909</a:t>
            </a:r>
          </a:p>
        </p:txBody>
      </p:sp>
      <p:sp>
        <p:nvSpPr>
          <p:cNvPr id="22" name="TextBox 21">
            <a:extLst>
              <a:ext uri="{FF2B5EF4-FFF2-40B4-BE49-F238E27FC236}">
                <a16:creationId xmlns:a16="http://schemas.microsoft.com/office/drawing/2014/main" id="{85C2AAF1-6192-4E65-A3A9-46407EF483C9}"/>
              </a:ext>
            </a:extLst>
          </p:cNvPr>
          <p:cNvSpPr txBox="1"/>
          <p:nvPr/>
        </p:nvSpPr>
        <p:spPr>
          <a:xfrm>
            <a:off x="378691" y="1361386"/>
            <a:ext cx="5275063" cy="369332"/>
          </a:xfrm>
          <a:prstGeom prst="rect">
            <a:avLst/>
          </a:prstGeom>
          <a:noFill/>
        </p:spPr>
        <p:txBody>
          <a:bodyPr wrap="square" rtlCol="0">
            <a:spAutoFit/>
          </a:bodyPr>
          <a:lstStyle/>
          <a:p>
            <a:r>
              <a:rPr lang="en-US" dirty="0"/>
              <a:t>YEAR+MONTH – 1609, 1709, 1809, 1909, 2009</a:t>
            </a:r>
          </a:p>
        </p:txBody>
      </p:sp>
      <mc:AlternateContent xmlns:mc="http://schemas.openxmlformats.org/markup-compatibility/2006">
        <mc:Choice xmlns:p14="http://schemas.microsoft.com/office/powerpoint/2010/main" Requires="p14">
          <p:contentPart p14:bwMode="auto" r:id="rId4">
            <p14:nvContentPartPr>
              <p14:cNvPr id="40" name="Ink 39">
                <a:extLst>
                  <a:ext uri="{FF2B5EF4-FFF2-40B4-BE49-F238E27FC236}">
                    <a16:creationId xmlns:a16="http://schemas.microsoft.com/office/drawing/2014/main" id="{6DDDF4B2-13F0-4AEA-8D70-70BD633EFF46}"/>
                  </a:ext>
                </a:extLst>
              </p14:cNvPr>
              <p14:cNvContentPartPr/>
              <p14:nvPr/>
            </p14:nvContentPartPr>
            <p14:xfrm>
              <a:off x="1089840" y="5110738"/>
              <a:ext cx="3722760" cy="376560"/>
            </p14:xfrm>
          </p:contentPart>
        </mc:Choice>
        <mc:Fallback>
          <p:pic>
            <p:nvPicPr>
              <p:cNvPr id="40" name="Ink 39">
                <a:extLst>
                  <a:ext uri="{FF2B5EF4-FFF2-40B4-BE49-F238E27FC236}">
                    <a16:creationId xmlns:a16="http://schemas.microsoft.com/office/drawing/2014/main" id="{6DDDF4B2-13F0-4AEA-8D70-70BD633EFF46}"/>
                  </a:ext>
                </a:extLst>
              </p:cNvPr>
              <p:cNvPicPr/>
              <p:nvPr/>
            </p:nvPicPr>
            <p:blipFill>
              <a:blip r:embed="rId5"/>
              <a:stretch>
                <a:fillRect/>
              </a:stretch>
            </p:blipFill>
            <p:spPr>
              <a:xfrm>
                <a:off x="1080840" y="5101738"/>
                <a:ext cx="3740400" cy="3942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1" name="Ink 40">
                <a:extLst>
                  <a:ext uri="{FF2B5EF4-FFF2-40B4-BE49-F238E27FC236}">
                    <a16:creationId xmlns:a16="http://schemas.microsoft.com/office/drawing/2014/main" id="{6780F263-F63C-4FFA-A277-9D4159C5431D}"/>
                  </a:ext>
                </a:extLst>
              </p14:cNvPr>
              <p14:cNvContentPartPr/>
              <p14:nvPr/>
            </p14:nvContentPartPr>
            <p14:xfrm>
              <a:off x="1450200" y="5512498"/>
              <a:ext cx="212760" cy="20520"/>
            </p14:xfrm>
          </p:contentPart>
        </mc:Choice>
        <mc:Fallback>
          <p:pic>
            <p:nvPicPr>
              <p:cNvPr id="41" name="Ink 40">
                <a:extLst>
                  <a:ext uri="{FF2B5EF4-FFF2-40B4-BE49-F238E27FC236}">
                    <a16:creationId xmlns:a16="http://schemas.microsoft.com/office/drawing/2014/main" id="{6780F263-F63C-4FFA-A277-9D4159C5431D}"/>
                  </a:ext>
                </a:extLst>
              </p:cNvPr>
              <p:cNvPicPr/>
              <p:nvPr/>
            </p:nvPicPr>
            <p:blipFill>
              <a:blip r:embed="rId7"/>
              <a:stretch>
                <a:fillRect/>
              </a:stretch>
            </p:blipFill>
            <p:spPr>
              <a:xfrm>
                <a:off x="1441200" y="5503498"/>
                <a:ext cx="23040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081" name="Ink 2080">
                <a:extLst>
                  <a:ext uri="{FF2B5EF4-FFF2-40B4-BE49-F238E27FC236}">
                    <a16:creationId xmlns:a16="http://schemas.microsoft.com/office/drawing/2014/main" id="{85CA7691-3038-4366-8AD0-25B8CCDE3436}"/>
                  </a:ext>
                </a:extLst>
              </p14:cNvPr>
              <p14:cNvContentPartPr/>
              <p14:nvPr/>
            </p14:nvContentPartPr>
            <p14:xfrm>
              <a:off x="7869360" y="5246098"/>
              <a:ext cx="2494080" cy="951840"/>
            </p14:xfrm>
          </p:contentPart>
        </mc:Choice>
        <mc:Fallback>
          <p:pic>
            <p:nvPicPr>
              <p:cNvPr id="2081" name="Ink 2080">
                <a:extLst>
                  <a:ext uri="{FF2B5EF4-FFF2-40B4-BE49-F238E27FC236}">
                    <a16:creationId xmlns:a16="http://schemas.microsoft.com/office/drawing/2014/main" id="{85CA7691-3038-4366-8AD0-25B8CCDE3436}"/>
                  </a:ext>
                </a:extLst>
              </p:cNvPr>
              <p:cNvPicPr/>
              <p:nvPr/>
            </p:nvPicPr>
            <p:blipFill>
              <a:blip r:embed="rId9"/>
              <a:stretch>
                <a:fillRect/>
              </a:stretch>
            </p:blipFill>
            <p:spPr>
              <a:xfrm>
                <a:off x="7860360" y="5237098"/>
                <a:ext cx="2511720" cy="9694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089" name="Ink 2088">
                <a:extLst>
                  <a:ext uri="{FF2B5EF4-FFF2-40B4-BE49-F238E27FC236}">
                    <a16:creationId xmlns:a16="http://schemas.microsoft.com/office/drawing/2014/main" id="{34CD4960-6481-426E-931C-37C674EA6C4A}"/>
                  </a:ext>
                </a:extLst>
              </p14:cNvPr>
              <p14:cNvContentPartPr/>
              <p14:nvPr/>
            </p14:nvContentPartPr>
            <p14:xfrm>
              <a:off x="10298640" y="5661178"/>
              <a:ext cx="860400" cy="289080"/>
            </p14:xfrm>
          </p:contentPart>
        </mc:Choice>
        <mc:Fallback>
          <p:pic>
            <p:nvPicPr>
              <p:cNvPr id="2089" name="Ink 2088">
                <a:extLst>
                  <a:ext uri="{FF2B5EF4-FFF2-40B4-BE49-F238E27FC236}">
                    <a16:creationId xmlns:a16="http://schemas.microsoft.com/office/drawing/2014/main" id="{34CD4960-6481-426E-931C-37C674EA6C4A}"/>
                  </a:ext>
                </a:extLst>
              </p:cNvPr>
              <p:cNvPicPr/>
              <p:nvPr/>
            </p:nvPicPr>
            <p:blipFill>
              <a:blip r:embed="rId11"/>
              <a:stretch>
                <a:fillRect/>
              </a:stretch>
            </p:blipFill>
            <p:spPr>
              <a:xfrm>
                <a:off x="10289640" y="5652178"/>
                <a:ext cx="878040" cy="3067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096" name="Ink 2095">
                <a:extLst>
                  <a:ext uri="{FF2B5EF4-FFF2-40B4-BE49-F238E27FC236}">
                    <a16:creationId xmlns:a16="http://schemas.microsoft.com/office/drawing/2014/main" id="{0C10BFA9-8405-49C7-8AC4-A5148572E2A1}"/>
                  </a:ext>
                </a:extLst>
              </p14:cNvPr>
              <p14:cNvContentPartPr/>
              <p14:nvPr/>
            </p14:nvContentPartPr>
            <p14:xfrm>
              <a:off x="10804800" y="5920378"/>
              <a:ext cx="965880" cy="305280"/>
            </p14:xfrm>
          </p:contentPart>
        </mc:Choice>
        <mc:Fallback>
          <p:pic>
            <p:nvPicPr>
              <p:cNvPr id="2096" name="Ink 2095">
                <a:extLst>
                  <a:ext uri="{FF2B5EF4-FFF2-40B4-BE49-F238E27FC236}">
                    <a16:creationId xmlns:a16="http://schemas.microsoft.com/office/drawing/2014/main" id="{0C10BFA9-8405-49C7-8AC4-A5148572E2A1}"/>
                  </a:ext>
                </a:extLst>
              </p:cNvPr>
              <p:cNvPicPr/>
              <p:nvPr/>
            </p:nvPicPr>
            <p:blipFill>
              <a:blip r:embed="rId13"/>
              <a:stretch>
                <a:fillRect/>
              </a:stretch>
            </p:blipFill>
            <p:spPr>
              <a:xfrm>
                <a:off x="10795800" y="5911378"/>
                <a:ext cx="983520" cy="3229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101" name="Ink 2100">
                <a:extLst>
                  <a:ext uri="{FF2B5EF4-FFF2-40B4-BE49-F238E27FC236}">
                    <a16:creationId xmlns:a16="http://schemas.microsoft.com/office/drawing/2014/main" id="{B9735E54-8482-4B22-B38D-29AF10D69608}"/>
                  </a:ext>
                </a:extLst>
              </p14:cNvPr>
              <p14:cNvContentPartPr/>
              <p14:nvPr/>
            </p14:nvContentPartPr>
            <p14:xfrm>
              <a:off x="8285160" y="4994098"/>
              <a:ext cx="3222000" cy="982080"/>
            </p14:xfrm>
          </p:contentPart>
        </mc:Choice>
        <mc:Fallback>
          <p:pic>
            <p:nvPicPr>
              <p:cNvPr id="2101" name="Ink 2100">
                <a:extLst>
                  <a:ext uri="{FF2B5EF4-FFF2-40B4-BE49-F238E27FC236}">
                    <a16:creationId xmlns:a16="http://schemas.microsoft.com/office/drawing/2014/main" id="{B9735E54-8482-4B22-B38D-29AF10D69608}"/>
                  </a:ext>
                </a:extLst>
              </p:cNvPr>
              <p:cNvPicPr/>
              <p:nvPr/>
            </p:nvPicPr>
            <p:blipFill>
              <a:blip r:embed="rId15"/>
              <a:stretch>
                <a:fillRect/>
              </a:stretch>
            </p:blipFill>
            <p:spPr>
              <a:xfrm>
                <a:off x="8276160" y="4985098"/>
                <a:ext cx="3239640" cy="9997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104" name="Ink 2103">
                <a:extLst>
                  <a:ext uri="{FF2B5EF4-FFF2-40B4-BE49-F238E27FC236}">
                    <a16:creationId xmlns:a16="http://schemas.microsoft.com/office/drawing/2014/main" id="{D863E747-F7FA-40B9-AC1C-D2DD174FC217}"/>
                  </a:ext>
                </a:extLst>
              </p14:cNvPr>
              <p14:cNvContentPartPr/>
              <p14:nvPr/>
            </p14:nvContentPartPr>
            <p14:xfrm>
              <a:off x="11508600" y="6252298"/>
              <a:ext cx="222120" cy="104400"/>
            </p14:xfrm>
          </p:contentPart>
        </mc:Choice>
        <mc:Fallback>
          <p:pic>
            <p:nvPicPr>
              <p:cNvPr id="2104" name="Ink 2103">
                <a:extLst>
                  <a:ext uri="{FF2B5EF4-FFF2-40B4-BE49-F238E27FC236}">
                    <a16:creationId xmlns:a16="http://schemas.microsoft.com/office/drawing/2014/main" id="{D863E747-F7FA-40B9-AC1C-D2DD174FC217}"/>
                  </a:ext>
                </a:extLst>
              </p:cNvPr>
              <p:cNvPicPr/>
              <p:nvPr/>
            </p:nvPicPr>
            <p:blipFill>
              <a:blip r:embed="rId17"/>
              <a:stretch>
                <a:fillRect/>
              </a:stretch>
            </p:blipFill>
            <p:spPr>
              <a:xfrm>
                <a:off x="11499600" y="6243298"/>
                <a:ext cx="23976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105" name="Ink 2104">
                <a:extLst>
                  <a:ext uri="{FF2B5EF4-FFF2-40B4-BE49-F238E27FC236}">
                    <a16:creationId xmlns:a16="http://schemas.microsoft.com/office/drawing/2014/main" id="{1D0BF4E8-1CCF-4D9A-8DA6-29C5C2786A13}"/>
                  </a:ext>
                </a:extLst>
              </p14:cNvPr>
              <p14:cNvContentPartPr/>
              <p14:nvPr/>
            </p14:nvContentPartPr>
            <p14:xfrm>
              <a:off x="2178840" y="3648418"/>
              <a:ext cx="56880" cy="147960"/>
            </p14:xfrm>
          </p:contentPart>
        </mc:Choice>
        <mc:Fallback>
          <p:pic>
            <p:nvPicPr>
              <p:cNvPr id="2105" name="Ink 2104">
                <a:extLst>
                  <a:ext uri="{FF2B5EF4-FFF2-40B4-BE49-F238E27FC236}">
                    <a16:creationId xmlns:a16="http://schemas.microsoft.com/office/drawing/2014/main" id="{1D0BF4E8-1CCF-4D9A-8DA6-29C5C2786A13}"/>
                  </a:ext>
                </a:extLst>
              </p:cNvPr>
              <p:cNvPicPr/>
              <p:nvPr/>
            </p:nvPicPr>
            <p:blipFill>
              <a:blip r:embed="rId19"/>
              <a:stretch>
                <a:fillRect/>
              </a:stretch>
            </p:blipFill>
            <p:spPr>
              <a:xfrm>
                <a:off x="2169840" y="3639418"/>
                <a:ext cx="7452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106" name="Ink 2105">
                <a:extLst>
                  <a:ext uri="{FF2B5EF4-FFF2-40B4-BE49-F238E27FC236}">
                    <a16:creationId xmlns:a16="http://schemas.microsoft.com/office/drawing/2014/main" id="{2DCF4DB3-6501-4EEE-B689-FF62E8D60B2E}"/>
                  </a:ext>
                </a:extLst>
              </p14:cNvPr>
              <p14:cNvContentPartPr/>
              <p14:nvPr/>
            </p14:nvContentPartPr>
            <p14:xfrm>
              <a:off x="4839960" y="3602338"/>
              <a:ext cx="65520" cy="170640"/>
            </p14:xfrm>
          </p:contentPart>
        </mc:Choice>
        <mc:Fallback>
          <p:pic>
            <p:nvPicPr>
              <p:cNvPr id="2106" name="Ink 2105">
                <a:extLst>
                  <a:ext uri="{FF2B5EF4-FFF2-40B4-BE49-F238E27FC236}">
                    <a16:creationId xmlns:a16="http://schemas.microsoft.com/office/drawing/2014/main" id="{2DCF4DB3-6501-4EEE-B689-FF62E8D60B2E}"/>
                  </a:ext>
                </a:extLst>
              </p:cNvPr>
              <p:cNvPicPr/>
              <p:nvPr/>
            </p:nvPicPr>
            <p:blipFill>
              <a:blip r:embed="rId21"/>
              <a:stretch>
                <a:fillRect/>
              </a:stretch>
            </p:blipFill>
            <p:spPr>
              <a:xfrm>
                <a:off x="4830960" y="3593338"/>
                <a:ext cx="8316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109" name="Ink 2108">
                <a:extLst>
                  <a:ext uri="{FF2B5EF4-FFF2-40B4-BE49-F238E27FC236}">
                    <a16:creationId xmlns:a16="http://schemas.microsoft.com/office/drawing/2014/main" id="{DC9F6FB0-DDFA-4D60-B0BB-3DE09C2832E3}"/>
                  </a:ext>
                </a:extLst>
              </p14:cNvPr>
              <p14:cNvContentPartPr/>
              <p14:nvPr/>
            </p14:nvContentPartPr>
            <p14:xfrm>
              <a:off x="599880" y="3787018"/>
              <a:ext cx="324000" cy="258840"/>
            </p14:xfrm>
          </p:contentPart>
        </mc:Choice>
        <mc:Fallback>
          <p:pic>
            <p:nvPicPr>
              <p:cNvPr id="2109" name="Ink 2108">
                <a:extLst>
                  <a:ext uri="{FF2B5EF4-FFF2-40B4-BE49-F238E27FC236}">
                    <a16:creationId xmlns:a16="http://schemas.microsoft.com/office/drawing/2014/main" id="{DC9F6FB0-DDFA-4D60-B0BB-3DE09C2832E3}"/>
                  </a:ext>
                </a:extLst>
              </p:cNvPr>
              <p:cNvPicPr/>
              <p:nvPr/>
            </p:nvPicPr>
            <p:blipFill>
              <a:blip r:embed="rId23"/>
              <a:stretch>
                <a:fillRect/>
              </a:stretch>
            </p:blipFill>
            <p:spPr>
              <a:xfrm>
                <a:off x="590880" y="3778018"/>
                <a:ext cx="341640" cy="2764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112" name="Ink 2111">
                <a:extLst>
                  <a:ext uri="{FF2B5EF4-FFF2-40B4-BE49-F238E27FC236}">
                    <a16:creationId xmlns:a16="http://schemas.microsoft.com/office/drawing/2014/main" id="{B713A7F2-D350-40EE-A3C0-A1A9AA200C03}"/>
                  </a:ext>
                </a:extLst>
              </p14:cNvPr>
              <p14:cNvContentPartPr/>
              <p14:nvPr/>
            </p14:nvContentPartPr>
            <p14:xfrm>
              <a:off x="2050320" y="3334498"/>
              <a:ext cx="508680" cy="203400"/>
            </p14:xfrm>
          </p:contentPart>
        </mc:Choice>
        <mc:Fallback>
          <p:pic>
            <p:nvPicPr>
              <p:cNvPr id="2112" name="Ink 2111">
                <a:extLst>
                  <a:ext uri="{FF2B5EF4-FFF2-40B4-BE49-F238E27FC236}">
                    <a16:creationId xmlns:a16="http://schemas.microsoft.com/office/drawing/2014/main" id="{B713A7F2-D350-40EE-A3C0-A1A9AA200C03}"/>
                  </a:ext>
                </a:extLst>
              </p:cNvPr>
              <p:cNvPicPr/>
              <p:nvPr/>
            </p:nvPicPr>
            <p:blipFill>
              <a:blip r:embed="rId25"/>
              <a:stretch>
                <a:fillRect/>
              </a:stretch>
            </p:blipFill>
            <p:spPr>
              <a:xfrm>
                <a:off x="2041320" y="3325498"/>
                <a:ext cx="52632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116" name="Ink 2115">
                <a:extLst>
                  <a:ext uri="{FF2B5EF4-FFF2-40B4-BE49-F238E27FC236}">
                    <a16:creationId xmlns:a16="http://schemas.microsoft.com/office/drawing/2014/main" id="{E9FB2BD7-6962-4916-8B2D-7CAEBA5CD57E}"/>
                  </a:ext>
                </a:extLst>
              </p14:cNvPr>
              <p14:cNvContentPartPr/>
              <p14:nvPr/>
            </p14:nvContentPartPr>
            <p14:xfrm>
              <a:off x="3640080" y="3268978"/>
              <a:ext cx="369000" cy="222840"/>
            </p14:xfrm>
          </p:contentPart>
        </mc:Choice>
        <mc:Fallback>
          <p:pic>
            <p:nvPicPr>
              <p:cNvPr id="2116" name="Ink 2115">
                <a:extLst>
                  <a:ext uri="{FF2B5EF4-FFF2-40B4-BE49-F238E27FC236}">
                    <a16:creationId xmlns:a16="http://schemas.microsoft.com/office/drawing/2014/main" id="{E9FB2BD7-6962-4916-8B2D-7CAEBA5CD57E}"/>
                  </a:ext>
                </a:extLst>
              </p:cNvPr>
              <p:cNvPicPr/>
              <p:nvPr/>
            </p:nvPicPr>
            <p:blipFill>
              <a:blip r:embed="rId27"/>
              <a:stretch>
                <a:fillRect/>
              </a:stretch>
            </p:blipFill>
            <p:spPr>
              <a:xfrm>
                <a:off x="3631080" y="3259978"/>
                <a:ext cx="38664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118" name="Ink 2117">
                <a:extLst>
                  <a:ext uri="{FF2B5EF4-FFF2-40B4-BE49-F238E27FC236}">
                    <a16:creationId xmlns:a16="http://schemas.microsoft.com/office/drawing/2014/main" id="{C635D84E-8C9B-4C9C-AF3E-7CFF8CEB2197}"/>
                  </a:ext>
                </a:extLst>
              </p14:cNvPr>
              <p14:cNvContentPartPr/>
              <p14:nvPr/>
            </p14:nvContentPartPr>
            <p14:xfrm>
              <a:off x="4708200" y="3223258"/>
              <a:ext cx="556920" cy="286920"/>
            </p14:xfrm>
          </p:contentPart>
        </mc:Choice>
        <mc:Fallback>
          <p:pic>
            <p:nvPicPr>
              <p:cNvPr id="2118" name="Ink 2117">
                <a:extLst>
                  <a:ext uri="{FF2B5EF4-FFF2-40B4-BE49-F238E27FC236}">
                    <a16:creationId xmlns:a16="http://schemas.microsoft.com/office/drawing/2014/main" id="{C635D84E-8C9B-4C9C-AF3E-7CFF8CEB2197}"/>
                  </a:ext>
                </a:extLst>
              </p:cNvPr>
              <p:cNvPicPr/>
              <p:nvPr/>
            </p:nvPicPr>
            <p:blipFill>
              <a:blip r:embed="rId29"/>
              <a:stretch>
                <a:fillRect/>
              </a:stretch>
            </p:blipFill>
            <p:spPr>
              <a:xfrm>
                <a:off x="4699200" y="3214258"/>
                <a:ext cx="574560" cy="3045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122" name="Ink 2121">
                <a:extLst>
                  <a:ext uri="{FF2B5EF4-FFF2-40B4-BE49-F238E27FC236}">
                    <a16:creationId xmlns:a16="http://schemas.microsoft.com/office/drawing/2014/main" id="{90664E1A-B541-4E87-AFC8-D426BAF35FA5}"/>
                  </a:ext>
                </a:extLst>
              </p14:cNvPr>
              <p14:cNvContentPartPr/>
              <p14:nvPr/>
            </p14:nvContentPartPr>
            <p14:xfrm>
              <a:off x="2096760" y="3962338"/>
              <a:ext cx="455760" cy="213840"/>
            </p14:xfrm>
          </p:contentPart>
        </mc:Choice>
        <mc:Fallback>
          <p:pic>
            <p:nvPicPr>
              <p:cNvPr id="2122" name="Ink 2121">
                <a:extLst>
                  <a:ext uri="{FF2B5EF4-FFF2-40B4-BE49-F238E27FC236}">
                    <a16:creationId xmlns:a16="http://schemas.microsoft.com/office/drawing/2014/main" id="{90664E1A-B541-4E87-AFC8-D426BAF35FA5}"/>
                  </a:ext>
                </a:extLst>
              </p:cNvPr>
              <p:cNvPicPr/>
              <p:nvPr/>
            </p:nvPicPr>
            <p:blipFill>
              <a:blip r:embed="rId31"/>
              <a:stretch>
                <a:fillRect/>
              </a:stretch>
            </p:blipFill>
            <p:spPr>
              <a:xfrm>
                <a:off x="2087760" y="3953338"/>
                <a:ext cx="47340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129" name="Ink 2128">
                <a:extLst>
                  <a:ext uri="{FF2B5EF4-FFF2-40B4-BE49-F238E27FC236}">
                    <a16:creationId xmlns:a16="http://schemas.microsoft.com/office/drawing/2014/main" id="{64BDC8A6-923C-43CC-B2CD-F1DFE41993CD}"/>
                  </a:ext>
                </a:extLst>
              </p14:cNvPr>
              <p14:cNvContentPartPr/>
              <p14:nvPr/>
            </p14:nvContentPartPr>
            <p14:xfrm>
              <a:off x="4636560" y="3942538"/>
              <a:ext cx="674280" cy="217080"/>
            </p14:xfrm>
          </p:contentPart>
        </mc:Choice>
        <mc:Fallback>
          <p:pic>
            <p:nvPicPr>
              <p:cNvPr id="2129" name="Ink 2128">
                <a:extLst>
                  <a:ext uri="{FF2B5EF4-FFF2-40B4-BE49-F238E27FC236}">
                    <a16:creationId xmlns:a16="http://schemas.microsoft.com/office/drawing/2014/main" id="{64BDC8A6-923C-43CC-B2CD-F1DFE41993CD}"/>
                  </a:ext>
                </a:extLst>
              </p:cNvPr>
              <p:cNvPicPr/>
              <p:nvPr/>
            </p:nvPicPr>
            <p:blipFill>
              <a:blip r:embed="rId33"/>
              <a:stretch>
                <a:fillRect/>
              </a:stretch>
            </p:blipFill>
            <p:spPr>
              <a:xfrm>
                <a:off x="4627560" y="3933538"/>
                <a:ext cx="69192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132" name="Ink 2131">
                <a:extLst>
                  <a:ext uri="{FF2B5EF4-FFF2-40B4-BE49-F238E27FC236}">
                    <a16:creationId xmlns:a16="http://schemas.microsoft.com/office/drawing/2014/main" id="{4BCA6585-8FDC-42F0-9D08-7F0FE1F0D7FE}"/>
                  </a:ext>
                </a:extLst>
              </p14:cNvPr>
              <p14:cNvContentPartPr/>
              <p14:nvPr/>
            </p14:nvContentPartPr>
            <p14:xfrm>
              <a:off x="4784520" y="4216498"/>
              <a:ext cx="379080" cy="124920"/>
            </p14:xfrm>
          </p:contentPart>
        </mc:Choice>
        <mc:Fallback>
          <p:pic>
            <p:nvPicPr>
              <p:cNvPr id="2132" name="Ink 2131">
                <a:extLst>
                  <a:ext uri="{FF2B5EF4-FFF2-40B4-BE49-F238E27FC236}">
                    <a16:creationId xmlns:a16="http://schemas.microsoft.com/office/drawing/2014/main" id="{4BCA6585-8FDC-42F0-9D08-7F0FE1F0D7FE}"/>
                  </a:ext>
                </a:extLst>
              </p:cNvPr>
              <p:cNvPicPr/>
              <p:nvPr/>
            </p:nvPicPr>
            <p:blipFill>
              <a:blip r:embed="rId35"/>
              <a:stretch>
                <a:fillRect/>
              </a:stretch>
            </p:blipFill>
            <p:spPr>
              <a:xfrm>
                <a:off x="4775520" y="4207498"/>
                <a:ext cx="39672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171" name="Ink 2170">
                <a:extLst>
                  <a:ext uri="{FF2B5EF4-FFF2-40B4-BE49-F238E27FC236}">
                    <a16:creationId xmlns:a16="http://schemas.microsoft.com/office/drawing/2014/main" id="{A3AE57C6-C797-4965-92B1-7F65813D5AE0}"/>
                  </a:ext>
                </a:extLst>
              </p14:cNvPr>
              <p14:cNvContentPartPr/>
              <p14:nvPr/>
            </p14:nvContentPartPr>
            <p14:xfrm>
              <a:off x="4939320" y="4330978"/>
              <a:ext cx="3447720" cy="2431440"/>
            </p14:xfrm>
          </p:contentPart>
        </mc:Choice>
        <mc:Fallback>
          <p:pic>
            <p:nvPicPr>
              <p:cNvPr id="2171" name="Ink 2170">
                <a:extLst>
                  <a:ext uri="{FF2B5EF4-FFF2-40B4-BE49-F238E27FC236}">
                    <a16:creationId xmlns:a16="http://schemas.microsoft.com/office/drawing/2014/main" id="{A3AE57C6-C797-4965-92B1-7F65813D5AE0}"/>
                  </a:ext>
                </a:extLst>
              </p:cNvPr>
              <p:cNvPicPr/>
              <p:nvPr/>
            </p:nvPicPr>
            <p:blipFill>
              <a:blip r:embed="rId37"/>
              <a:stretch>
                <a:fillRect/>
              </a:stretch>
            </p:blipFill>
            <p:spPr>
              <a:xfrm>
                <a:off x="4930320" y="4321978"/>
                <a:ext cx="3465360" cy="24490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186" name="Ink 2185">
                <a:extLst>
                  <a:ext uri="{FF2B5EF4-FFF2-40B4-BE49-F238E27FC236}">
                    <a16:creationId xmlns:a16="http://schemas.microsoft.com/office/drawing/2014/main" id="{7F06C29D-B178-4AC5-827D-C400AC617F1F}"/>
                  </a:ext>
                </a:extLst>
              </p14:cNvPr>
              <p14:cNvContentPartPr/>
              <p14:nvPr/>
            </p14:nvContentPartPr>
            <p14:xfrm>
              <a:off x="2263080" y="1616218"/>
              <a:ext cx="1847160" cy="546840"/>
            </p14:xfrm>
          </p:contentPart>
        </mc:Choice>
        <mc:Fallback>
          <p:pic>
            <p:nvPicPr>
              <p:cNvPr id="2186" name="Ink 2185">
                <a:extLst>
                  <a:ext uri="{FF2B5EF4-FFF2-40B4-BE49-F238E27FC236}">
                    <a16:creationId xmlns:a16="http://schemas.microsoft.com/office/drawing/2014/main" id="{7F06C29D-B178-4AC5-827D-C400AC617F1F}"/>
                  </a:ext>
                </a:extLst>
              </p:cNvPr>
              <p:cNvPicPr/>
              <p:nvPr/>
            </p:nvPicPr>
            <p:blipFill>
              <a:blip r:embed="rId39"/>
              <a:stretch>
                <a:fillRect/>
              </a:stretch>
            </p:blipFill>
            <p:spPr>
              <a:xfrm>
                <a:off x="2254080" y="1607218"/>
                <a:ext cx="1864800" cy="564480"/>
              </a:xfrm>
              <a:prstGeom prst="rect">
                <a:avLst/>
              </a:prstGeom>
            </p:spPr>
          </p:pic>
        </mc:Fallback>
      </mc:AlternateContent>
    </p:spTree>
    <p:extLst>
      <p:ext uri="{BB962C8B-B14F-4D97-AF65-F5344CB8AC3E}">
        <p14:creationId xmlns:p14="http://schemas.microsoft.com/office/powerpoint/2010/main" val="20375871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Exercise - How to check</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982353"/>
            <a:ext cx="11696243" cy="461665"/>
          </a:xfrm>
          <a:prstGeom prst="rect">
            <a:avLst/>
          </a:prstGeom>
          <a:noFill/>
        </p:spPr>
        <p:txBody>
          <a:bodyPr wrap="square" rtlCol="0">
            <a:spAutoFit/>
          </a:bodyPr>
          <a:lstStyle/>
          <a:p>
            <a:r>
              <a:rPr lang="en-US" sz="2400" dirty="0"/>
              <a:t>Check HANA and S/4HANA system</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Emoji heart laagi GIF on GIFER - by Faenos">
            <a:extLst>
              <a:ext uri="{FF2B5EF4-FFF2-40B4-BE49-F238E27FC236}">
                <a16:creationId xmlns:a16="http://schemas.microsoft.com/office/drawing/2014/main" id="{40D79C8D-848A-45E9-8519-979BF7AC2B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4759" y="2423225"/>
            <a:ext cx="1448002" cy="2047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439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kiing &amp; snowboarding | Verbier - Val de Bagnes | Office du Tourisme">
            <a:extLst>
              <a:ext uri="{FF2B5EF4-FFF2-40B4-BE49-F238E27FC236}">
                <a16:creationId xmlns:a16="http://schemas.microsoft.com/office/drawing/2014/main" id="{FB2A06C6-4072-44CB-A6A0-DFD7B99FE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NetCom Logo">
            <a:hlinkClick r:id="rId3"/>
            <a:extLst>
              <a:ext uri="{FF2B5EF4-FFF2-40B4-BE49-F238E27FC236}">
                <a16:creationId xmlns:a16="http://schemas.microsoft.com/office/drawing/2014/main" id="{D2FB7413-C35D-4754-878C-C43BEA9D1E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1919" y="5514107"/>
            <a:ext cx="4000079" cy="10734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E8437BB-909A-48EB-B662-A7F590544E70}"/>
              </a:ext>
            </a:extLst>
          </p:cNvPr>
          <p:cNvSpPr txBox="1"/>
          <p:nvPr/>
        </p:nvSpPr>
        <p:spPr>
          <a:xfrm>
            <a:off x="2466109" y="2209904"/>
            <a:ext cx="7878618" cy="1107996"/>
          </a:xfrm>
          <a:prstGeom prst="rect">
            <a:avLst/>
          </a:prstGeom>
          <a:noFill/>
        </p:spPr>
        <p:txBody>
          <a:bodyPr wrap="square" rtlCol="0">
            <a:spAutoFit/>
          </a:bodyPr>
          <a:lstStyle/>
          <a:p>
            <a:r>
              <a:rPr lang="en-US" sz="6600" dirty="0">
                <a:latin typeface="Arial Black" panose="020B0A04020102020204" pitchFamily="34" charset="0"/>
              </a:rPr>
              <a:t>INTRODUCTION</a:t>
            </a:r>
          </a:p>
        </p:txBody>
      </p:sp>
    </p:spTree>
    <p:extLst>
      <p:ext uri="{BB962C8B-B14F-4D97-AF65-F5344CB8AC3E}">
        <p14:creationId xmlns:p14="http://schemas.microsoft.com/office/powerpoint/2010/main" val="3010409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Some T-Codes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982353"/>
            <a:ext cx="11696243" cy="3416320"/>
          </a:xfrm>
          <a:prstGeom prst="rect">
            <a:avLst/>
          </a:prstGeom>
          <a:noFill/>
        </p:spPr>
        <p:txBody>
          <a:bodyPr wrap="square" rtlCol="0">
            <a:spAutoFit/>
          </a:bodyPr>
          <a:lstStyle/>
          <a:p>
            <a:pPr algn="l"/>
            <a:r>
              <a:rPr lang="en-US" sz="2400" b="0" i="0" u="none" strike="noStrike" baseline="0" dirty="0">
                <a:latin typeface="Candara" panose="020E0502030303020204" pitchFamily="34" charset="0"/>
              </a:rPr>
              <a:t>SE01 – SAP Transport Manager CTS++</a:t>
            </a:r>
          </a:p>
          <a:p>
            <a:pPr algn="l"/>
            <a:r>
              <a:rPr lang="en-US" sz="2400" dirty="0">
                <a:latin typeface="Candara" panose="020E0502030303020204" pitchFamily="34" charset="0"/>
              </a:rPr>
              <a:t>SM04 – User Sessions</a:t>
            </a:r>
          </a:p>
          <a:p>
            <a:pPr algn="l"/>
            <a:r>
              <a:rPr lang="en-US" sz="2400" dirty="0">
                <a:latin typeface="Candara" panose="020E0502030303020204" pitchFamily="34" charset="0"/>
              </a:rPr>
              <a:t>SM50 – Work processes</a:t>
            </a:r>
          </a:p>
          <a:p>
            <a:r>
              <a:rPr lang="en-US" sz="2400" b="0" i="0" u="none" strike="noStrike" baseline="0" dirty="0">
                <a:latin typeface="Candara" panose="020E0502030303020204" pitchFamily="34" charset="0"/>
              </a:rPr>
              <a:t>SE11 – Data Dictionary</a:t>
            </a:r>
          </a:p>
          <a:p>
            <a:pPr algn="l"/>
            <a:r>
              <a:rPr lang="en-US" sz="2400" b="0" i="0" u="none" strike="noStrike" baseline="0" dirty="0">
                <a:latin typeface="Candara" panose="020E0502030303020204" pitchFamily="34" charset="0"/>
              </a:rPr>
              <a:t>SE38 – ABAP Editor</a:t>
            </a:r>
          </a:p>
          <a:p>
            <a:pPr algn="l"/>
            <a:r>
              <a:rPr lang="en-US" sz="2400" b="0" i="0" u="none" strike="noStrike" baseline="0" dirty="0">
                <a:latin typeface="Candara" panose="020E0502030303020204" pitchFamily="34" charset="0"/>
              </a:rPr>
              <a:t>SE24 – Class Builder</a:t>
            </a:r>
            <a:endParaRPr lang="en-US" sz="2400" dirty="0">
              <a:latin typeface="Candara" panose="020E0502030303020204" pitchFamily="34" charset="0"/>
            </a:endParaRPr>
          </a:p>
          <a:p>
            <a:pPr algn="l"/>
            <a:r>
              <a:rPr lang="en-US" sz="2400" b="0" i="0" u="none" strike="noStrike" baseline="0" dirty="0">
                <a:latin typeface="Candara" panose="020E0502030303020204" pitchFamily="34" charset="0"/>
              </a:rPr>
              <a:t>SE80 – ABAP Workbench</a:t>
            </a:r>
          </a:p>
          <a:p>
            <a:pPr algn="l"/>
            <a:r>
              <a:rPr lang="en-US" sz="2400" b="0" i="0" u="none" strike="noStrike" baseline="0" dirty="0">
                <a:latin typeface="Candara" panose="020E0502030303020204" pitchFamily="34" charset="0"/>
              </a:rPr>
              <a:t>SE37 – Function Builder</a:t>
            </a:r>
          </a:p>
          <a:p>
            <a:pPr algn="l"/>
            <a:r>
              <a:rPr lang="en-US" sz="2400" dirty="0">
                <a:latin typeface="Candara" panose="020E0502030303020204" pitchFamily="34" charset="0"/>
              </a:rPr>
              <a:t>ST22 – Runtime Errors</a:t>
            </a:r>
            <a:endParaRPr lang="en-US" sz="2400" b="0" i="0" u="none" strike="noStrike" baseline="0" dirty="0">
              <a:latin typeface="Candara" panose="020E0502030303020204" pitchFamily="34" charset="0"/>
            </a:endParaRP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4">
            <p14:nvContentPartPr>
              <p14:cNvPr id="36" name="Ink 35">
                <a:extLst>
                  <a:ext uri="{FF2B5EF4-FFF2-40B4-BE49-F238E27FC236}">
                    <a16:creationId xmlns:a16="http://schemas.microsoft.com/office/drawing/2014/main" id="{F672B5F8-E372-4E4A-93C4-8E090226D785}"/>
                  </a:ext>
                </a:extLst>
              </p14:cNvPr>
              <p14:cNvContentPartPr/>
              <p14:nvPr/>
            </p14:nvContentPartPr>
            <p14:xfrm>
              <a:off x="8100120" y="2972338"/>
              <a:ext cx="3456360" cy="3402360"/>
            </p14:xfrm>
          </p:contentPart>
        </mc:Choice>
        <mc:Fallback>
          <p:pic>
            <p:nvPicPr>
              <p:cNvPr id="36" name="Ink 35">
                <a:extLst>
                  <a:ext uri="{FF2B5EF4-FFF2-40B4-BE49-F238E27FC236}">
                    <a16:creationId xmlns:a16="http://schemas.microsoft.com/office/drawing/2014/main" id="{F672B5F8-E372-4E4A-93C4-8E090226D785}"/>
                  </a:ext>
                </a:extLst>
              </p:cNvPr>
              <p:cNvPicPr/>
              <p:nvPr/>
            </p:nvPicPr>
            <p:blipFill>
              <a:blip r:embed="rId5"/>
              <a:stretch>
                <a:fillRect/>
              </a:stretch>
            </p:blipFill>
            <p:spPr>
              <a:xfrm>
                <a:off x="8091120" y="2963338"/>
                <a:ext cx="3474000" cy="3420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4" name="Ink 53">
                <a:extLst>
                  <a:ext uri="{FF2B5EF4-FFF2-40B4-BE49-F238E27FC236}">
                    <a16:creationId xmlns:a16="http://schemas.microsoft.com/office/drawing/2014/main" id="{152ADFBE-35E7-43A9-8613-19657F0563D6}"/>
                  </a:ext>
                </a:extLst>
              </p14:cNvPr>
              <p14:cNvContentPartPr/>
              <p14:nvPr/>
            </p14:nvContentPartPr>
            <p14:xfrm>
              <a:off x="8562000" y="1505338"/>
              <a:ext cx="1941840" cy="1841760"/>
            </p14:xfrm>
          </p:contentPart>
        </mc:Choice>
        <mc:Fallback>
          <p:pic>
            <p:nvPicPr>
              <p:cNvPr id="54" name="Ink 53">
                <a:extLst>
                  <a:ext uri="{FF2B5EF4-FFF2-40B4-BE49-F238E27FC236}">
                    <a16:creationId xmlns:a16="http://schemas.microsoft.com/office/drawing/2014/main" id="{152ADFBE-35E7-43A9-8613-19657F0563D6}"/>
                  </a:ext>
                </a:extLst>
              </p:cNvPr>
              <p:cNvPicPr/>
              <p:nvPr/>
            </p:nvPicPr>
            <p:blipFill>
              <a:blip r:embed="rId7"/>
              <a:stretch>
                <a:fillRect/>
              </a:stretch>
            </p:blipFill>
            <p:spPr>
              <a:xfrm>
                <a:off x="8553000" y="1496338"/>
                <a:ext cx="1959480" cy="18594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056" name="Ink 2055">
                <a:extLst>
                  <a:ext uri="{FF2B5EF4-FFF2-40B4-BE49-F238E27FC236}">
                    <a16:creationId xmlns:a16="http://schemas.microsoft.com/office/drawing/2014/main" id="{B27745D4-8B5F-4A69-8F80-7933B27FF624}"/>
                  </a:ext>
                </a:extLst>
              </p14:cNvPr>
              <p14:cNvContentPartPr/>
              <p14:nvPr/>
            </p14:nvContentPartPr>
            <p14:xfrm>
              <a:off x="2900280" y="2362498"/>
              <a:ext cx="3011400" cy="334800"/>
            </p14:xfrm>
          </p:contentPart>
        </mc:Choice>
        <mc:Fallback>
          <p:pic>
            <p:nvPicPr>
              <p:cNvPr id="2056" name="Ink 2055">
                <a:extLst>
                  <a:ext uri="{FF2B5EF4-FFF2-40B4-BE49-F238E27FC236}">
                    <a16:creationId xmlns:a16="http://schemas.microsoft.com/office/drawing/2014/main" id="{B27745D4-8B5F-4A69-8F80-7933B27FF624}"/>
                  </a:ext>
                </a:extLst>
              </p:cNvPr>
              <p:cNvPicPr/>
              <p:nvPr/>
            </p:nvPicPr>
            <p:blipFill>
              <a:blip r:embed="rId9"/>
              <a:stretch>
                <a:fillRect/>
              </a:stretch>
            </p:blipFill>
            <p:spPr>
              <a:xfrm>
                <a:off x="2891280" y="2353498"/>
                <a:ext cx="3029040" cy="3524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087" name="Ink 2086">
                <a:extLst>
                  <a:ext uri="{FF2B5EF4-FFF2-40B4-BE49-F238E27FC236}">
                    <a16:creationId xmlns:a16="http://schemas.microsoft.com/office/drawing/2014/main" id="{69508216-ED91-4E44-A588-26BEDB45ADBC}"/>
                  </a:ext>
                </a:extLst>
              </p14:cNvPr>
              <p14:cNvContentPartPr/>
              <p14:nvPr/>
            </p14:nvContentPartPr>
            <p14:xfrm>
              <a:off x="2475480" y="2880178"/>
              <a:ext cx="3704040" cy="765000"/>
            </p14:xfrm>
          </p:contentPart>
        </mc:Choice>
        <mc:Fallback>
          <p:pic>
            <p:nvPicPr>
              <p:cNvPr id="2087" name="Ink 2086">
                <a:extLst>
                  <a:ext uri="{FF2B5EF4-FFF2-40B4-BE49-F238E27FC236}">
                    <a16:creationId xmlns:a16="http://schemas.microsoft.com/office/drawing/2014/main" id="{69508216-ED91-4E44-A588-26BEDB45ADBC}"/>
                  </a:ext>
                </a:extLst>
              </p:cNvPr>
              <p:cNvPicPr/>
              <p:nvPr/>
            </p:nvPicPr>
            <p:blipFill>
              <a:blip r:embed="rId11"/>
              <a:stretch>
                <a:fillRect/>
              </a:stretch>
            </p:blipFill>
            <p:spPr>
              <a:xfrm>
                <a:off x="2466480" y="2871178"/>
                <a:ext cx="3721680" cy="7826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102" name="Ink 2101">
                <a:extLst>
                  <a:ext uri="{FF2B5EF4-FFF2-40B4-BE49-F238E27FC236}">
                    <a16:creationId xmlns:a16="http://schemas.microsoft.com/office/drawing/2014/main" id="{C5277329-16CA-43CF-BF36-CDC7070B22B4}"/>
                  </a:ext>
                </a:extLst>
              </p14:cNvPr>
              <p14:cNvContentPartPr/>
              <p14:nvPr/>
            </p14:nvContentPartPr>
            <p14:xfrm>
              <a:off x="6197520" y="3029578"/>
              <a:ext cx="1995480" cy="379080"/>
            </p14:xfrm>
          </p:contentPart>
        </mc:Choice>
        <mc:Fallback>
          <p:pic>
            <p:nvPicPr>
              <p:cNvPr id="2102" name="Ink 2101">
                <a:extLst>
                  <a:ext uri="{FF2B5EF4-FFF2-40B4-BE49-F238E27FC236}">
                    <a16:creationId xmlns:a16="http://schemas.microsoft.com/office/drawing/2014/main" id="{C5277329-16CA-43CF-BF36-CDC7070B22B4}"/>
                  </a:ext>
                </a:extLst>
              </p:cNvPr>
              <p:cNvPicPr/>
              <p:nvPr/>
            </p:nvPicPr>
            <p:blipFill>
              <a:blip r:embed="rId13"/>
              <a:stretch>
                <a:fillRect/>
              </a:stretch>
            </p:blipFill>
            <p:spPr>
              <a:xfrm>
                <a:off x="6188520" y="3020569"/>
                <a:ext cx="2013120" cy="396737"/>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103" name="Ink 2102">
                <a:extLst>
                  <a:ext uri="{FF2B5EF4-FFF2-40B4-BE49-F238E27FC236}">
                    <a16:creationId xmlns:a16="http://schemas.microsoft.com/office/drawing/2014/main" id="{40067657-88F4-416C-94D5-01E59E410212}"/>
                  </a:ext>
                </a:extLst>
              </p14:cNvPr>
              <p14:cNvContentPartPr/>
              <p14:nvPr/>
            </p14:nvContentPartPr>
            <p14:xfrm>
              <a:off x="3528120" y="3814738"/>
              <a:ext cx="379080" cy="37080"/>
            </p14:xfrm>
          </p:contentPart>
        </mc:Choice>
        <mc:Fallback>
          <p:pic>
            <p:nvPicPr>
              <p:cNvPr id="2103" name="Ink 2102">
                <a:extLst>
                  <a:ext uri="{FF2B5EF4-FFF2-40B4-BE49-F238E27FC236}">
                    <a16:creationId xmlns:a16="http://schemas.microsoft.com/office/drawing/2014/main" id="{40067657-88F4-416C-94D5-01E59E410212}"/>
                  </a:ext>
                </a:extLst>
              </p:cNvPr>
              <p:cNvPicPr/>
              <p:nvPr/>
            </p:nvPicPr>
            <p:blipFill>
              <a:blip r:embed="rId15"/>
              <a:stretch>
                <a:fillRect/>
              </a:stretch>
            </p:blipFill>
            <p:spPr>
              <a:xfrm>
                <a:off x="3519120" y="3805738"/>
                <a:ext cx="39672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118" name="Ink 2117">
                <a:extLst>
                  <a:ext uri="{FF2B5EF4-FFF2-40B4-BE49-F238E27FC236}">
                    <a16:creationId xmlns:a16="http://schemas.microsoft.com/office/drawing/2014/main" id="{59361D34-CDB9-4DCC-A074-54FD9556A6A1}"/>
                  </a:ext>
                </a:extLst>
              </p14:cNvPr>
              <p14:cNvContentPartPr/>
              <p14:nvPr/>
            </p14:nvContentPartPr>
            <p14:xfrm>
              <a:off x="4036440" y="3638338"/>
              <a:ext cx="2983680" cy="445320"/>
            </p14:xfrm>
          </p:contentPart>
        </mc:Choice>
        <mc:Fallback>
          <p:pic>
            <p:nvPicPr>
              <p:cNvPr id="2118" name="Ink 2117">
                <a:extLst>
                  <a:ext uri="{FF2B5EF4-FFF2-40B4-BE49-F238E27FC236}">
                    <a16:creationId xmlns:a16="http://schemas.microsoft.com/office/drawing/2014/main" id="{59361D34-CDB9-4DCC-A074-54FD9556A6A1}"/>
                  </a:ext>
                </a:extLst>
              </p:cNvPr>
              <p:cNvPicPr/>
              <p:nvPr/>
            </p:nvPicPr>
            <p:blipFill>
              <a:blip r:embed="rId17"/>
              <a:stretch>
                <a:fillRect/>
              </a:stretch>
            </p:blipFill>
            <p:spPr>
              <a:xfrm>
                <a:off x="4027440" y="3629338"/>
                <a:ext cx="3001320" cy="4629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119" name="Ink 2118">
                <a:extLst>
                  <a:ext uri="{FF2B5EF4-FFF2-40B4-BE49-F238E27FC236}">
                    <a16:creationId xmlns:a16="http://schemas.microsoft.com/office/drawing/2014/main" id="{EB40FA93-6DF5-4E29-83AE-9667E1818C6C}"/>
                  </a:ext>
                </a:extLst>
              </p14:cNvPr>
              <p14:cNvContentPartPr/>
              <p14:nvPr/>
            </p14:nvContentPartPr>
            <p14:xfrm>
              <a:off x="5449440" y="4126498"/>
              <a:ext cx="176040" cy="187200"/>
            </p14:xfrm>
          </p:contentPart>
        </mc:Choice>
        <mc:Fallback>
          <p:pic>
            <p:nvPicPr>
              <p:cNvPr id="2119" name="Ink 2118">
                <a:extLst>
                  <a:ext uri="{FF2B5EF4-FFF2-40B4-BE49-F238E27FC236}">
                    <a16:creationId xmlns:a16="http://schemas.microsoft.com/office/drawing/2014/main" id="{EB40FA93-6DF5-4E29-83AE-9667E1818C6C}"/>
                  </a:ext>
                </a:extLst>
              </p:cNvPr>
              <p:cNvPicPr/>
              <p:nvPr/>
            </p:nvPicPr>
            <p:blipFill>
              <a:blip r:embed="rId19"/>
              <a:stretch>
                <a:fillRect/>
              </a:stretch>
            </p:blipFill>
            <p:spPr>
              <a:xfrm>
                <a:off x="5440440" y="4117498"/>
                <a:ext cx="19368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138" name="Ink 2137">
                <a:extLst>
                  <a:ext uri="{FF2B5EF4-FFF2-40B4-BE49-F238E27FC236}">
                    <a16:creationId xmlns:a16="http://schemas.microsoft.com/office/drawing/2014/main" id="{D187D8BA-3C50-427F-900E-A1A08E3298D7}"/>
                  </a:ext>
                </a:extLst>
              </p14:cNvPr>
              <p14:cNvContentPartPr/>
              <p14:nvPr/>
            </p14:nvContentPartPr>
            <p14:xfrm>
              <a:off x="5651760" y="4098418"/>
              <a:ext cx="1396080" cy="631080"/>
            </p14:xfrm>
          </p:contentPart>
        </mc:Choice>
        <mc:Fallback>
          <p:pic>
            <p:nvPicPr>
              <p:cNvPr id="2138" name="Ink 2137">
                <a:extLst>
                  <a:ext uri="{FF2B5EF4-FFF2-40B4-BE49-F238E27FC236}">
                    <a16:creationId xmlns:a16="http://schemas.microsoft.com/office/drawing/2014/main" id="{D187D8BA-3C50-427F-900E-A1A08E3298D7}"/>
                  </a:ext>
                </a:extLst>
              </p:cNvPr>
              <p:cNvPicPr/>
              <p:nvPr/>
            </p:nvPicPr>
            <p:blipFill>
              <a:blip r:embed="rId21"/>
              <a:stretch>
                <a:fillRect/>
              </a:stretch>
            </p:blipFill>
            <p:spPr>
              <a:xfrm>
                <a:off x="5642760" y="4089418"/>
                <a:ext cx="1413720" cy="6487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139" name="Ink 2138">
                <a:extLst>
                  <a:ext uri="{FF2B5EF4-FFF2-40B4-BE49-F238E27FC236}">
                    <a16:creationId xmlns:a16="http://schemas.microsoft.com/office/drawing/2014/main" id="{EB2CA7D2-B093-44AB-A9F5-D58F6B106FD2}"/>
                  </a:ext>
                </a:extLst>
              </p14:cNvPr>
              <p14:cNvContentPartPr/>
              <p14:nvPr/>
            </p14:nvContentPartPr>
            <p14:xfrm>
              <a:off x="3259200" y="4206418"/>
              <a:ext cx="232560" cy="338400"/>
            </p14:xfrm>
          </p:contentPart>
        </mc:Choice>
        <mc:Fallback>
          <p:pic>
            <p:nvPicPr>
              <p:cNvPr id="2139" name="Ink 2138">
                <a:extLst>
                  <a:ext uri="{FF2B5EF4-FFF2-40B4-BE49-F238E27FC236}">
                    <a16:creationId xmlns:a16="http://schemas.microsoft.com/office/drawing/2014/main" id="{EB2CA7D2-B093-44AB-A9F5-D58F6B106FD2}"/>
                  </a:ext>
                </a:extLst>
              </p:cNvPr>
              <p:cNvPicPr/>
              <p:nvPr/>
            </p:nvPicPr>
            <p:blipFill>
              <a:blip r:embed="rId23"/>
              <a:stretch>
                <a:fillRect/>
              </a:stretch>
            </p:blipFill>
            <p:spPr>
              <a:xfrm>
                <a:off x="3250200" y="4197418"/>
                <a:ext cx="250200" cy="3560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146" name="Ink 2145">
                <a:extLst>
                  <a:ext uri="{FF2B5EF4-FFF2-40B4-BE49-F238E27FC236}">
                    <a16:creationId xmlns:a16="http://schemas.microsoft.com/office/drawing/2014/main" id="{01715A3D-4F52-4D8C-A787-1179FF14A4D4}"/>
                  </a:ext>
                </a:extLst>
              </p14:cNvPr>
              <p14:cNvContentPartPr/>
              <p14:nvPr/>
            </p14:nvContentPartPr>
            <p14:xfrm>
              <a:off x="3452880" y="4664338"/>
              <a:ext cx="860760" cy="360720"/>
            </p14:xfrm>
          </p:contentPart>
        </mc:Choice>
        <mc:Fallback>
          <p:pic>
            <p:nvPicPr>
              <p:cNvPr id="2146" name="Ink 2145">
                <a:extLst>
                  <a:ext uri="{FF2B5EF4-FFF2-40B4-BE49-F238E27FC236}">
                    <a16:creationId xmlns:a16="http://schemas.microsoft.com/office/drawing/2014/main" id="{01715A3D-4F52-4D8C-A787-1179FF14A4D4}"/>
                  </a:ext>
                </a:extLst>
              </p:cNvPr>
              <p:cNvPicPr/>
              <p:nvPr/>
            </p:nvPicPr>
            <p:blipFill>
              <a:blip r:embed="rId25"/>
              <a:stretch>
                <a:fillRect/>
              </a:stretch>
            </p:blipFill>
            <p:spPr>
              <a:xfrm>
                <a:off x="3443880" y="4655338"/>
                <a:ext cx="878400" cy="3783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160" name="Ink 2159">
                <a:extLst>
                  <a:ext uri="{FF2B5EF4-FFF2-40B4-BE49-F238E27FC236}">
                    <a16:creationId xmlns:a16="http://schemas.microsoft.com/office/drawing/2014/main" id="{A415F788-C7AB-4E72-975C-3CF71FC099E3}"/>
                  </a:ext>
                </a:extLst>
              </p14:cNvPr>
              <p14:cNvContentPartPr/>
              <p14:nvPr/>
            </p14:nvContentPartPr>
            <p14:xfrm>
              <a:off x="285240" y="4248898"/>
              <a:ext cx="1054440" cy="1200960"/>
            </p14:xfrm>
          </p:contentPart>
        </mc:Choice>
        <mc:Fallback>
          <p:pic>
            <p:nvPicPr>
              <p:cNvPr id="2160" name="Ink 2159">
                <a:extLst>
                  <a:ext uri="{FF2B5EF4-FFF2-40B4-BE49-F238E27FC236}">
                    <a16:creationId xmlns:a16="http://schemas.microsoft.com/office/drawing/2014/main" id="{A415F788-C7AB-4E72-975C-3CF71FC099E3}"/>
                  </a:ext>
                </a:extLst>
              </p:cNvPr>
              <p:cNvPicPr/>
              <p:nvPr/>
            </p:nvPicPr>
            <p:blipFill>
              <a:blip r:embed="rId27"/>
              <a:stretch>
                <a:fillRect/>
              </a:stretch>
            </p:blipFill>
            <p:spPr>
              <a:xfrm>
                <a:off x="276240" y="4239898"/>
                <a:ext cx="1072080" cy="1218600"/>
              </a:xfrm>
              <a:prstGeom prst="rect">
                <a:avLst/>
              </a:prstGeom>
            </p:spPr>
          </p:pic>
        </mc:Fallback>
      </mc:AlternateContent>
    </p:spTree>
    <p:extLst>
      <p:ext uri="{BB962C8B-B14F-4D97-AF65-F5344CB8AC3E}">
        <p14:creationId xmlns:p14="http://schemas.microsoft.com/office/powerpoint/2010/main" val="18324619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Exercise – Test </a:t>
            </a:r>
            <a:r>
              <a:rPr lang="en-US" b="1" dirty="0" err="1"/>
              <a:t>TCodes</a:t>
            </a:r>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5A75A98-3469-46BF-B407-ED7D91ACFF4D}"/>
              </a:ext>
            </a:extLst>
          </p:cNvPr>
          <p:cNvPicPr>
            <a:picLocks noChangeAspect="1"/>
          </p:cNvPicPr>
          <p:nvPr/>
        </p:nvPicPr>
        <p:blipFill>
          <a:blip r:embed="rId4"/>
          <a:stretch>
            <a:fillRect/>
          </a:stretch>
        </p:blipFill>
        <p:spPr>
          <a:xfrm>
            <a:off x="715514" y="1721125"/>
            <a:ext cx="7011008" cy="435350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6" name="Picture 5">
            <a:extLst>
              <a:ext uri="{FF2B5EF4-FFF2-40B4-BE49-F238E27FC236}">
                <a16:creationId xmlns:a16="http://schemas.microsoft.com/office/drawing/2014/main" id="{DD4FD8F4-E3FE-433F-9407-DD79E00B18B2}"/>
              </a:ext>
            </a:extLst>
          </p:cNvPr>
          <p:cNvPicPr>
            <a:picLocks noChangeAspect="1"/>
          </p:cNvPicPr>
          <p:nvPr/>
        </p:nvPicPr>
        <p:blipFill>
          <a:blip r:embed="rId5"/>
          <a:stretch>
            <a:fillRect/>
          </a:stretch>
        </p:blipFill>
        <p:spPr>
          <a:xfrm>
            <a:off x="2071307" y="2930122"/>
            <a:ext cx="6774767" cy="343313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7" name="Picture 6">
            <a:extLst>
              <a:ext uri="{FF2B5EF4-FFF2-40B4-BE49-F238E27FC236}">
                <a16:creationId xmlns:a16="http://schemas.microsoft.com/office/drawing/2014/main" id="{4BE91E70-C34E-4D7B-ACF2-84717C386661}"/>
              </a:ext>
            </a:extLst>
          </p:cNvPr>
          <p:cNvPicPr>
            <a:picLocks noChangeAspect="1"/>
          </p:cNvPicPr>
          <p:nvPr/>
        </p:nvPicPr>
        <p:blipFill>
          <a:blip r:embed="rId6"/>
          <a:stretch>
            <a:fillRect/>
          </a:stretch>
        </p:blipFill>
        <p:spPr>
          <a:xfrm>
            <a:off x="3158551" y="1717964"/>
            <a:ext cx="8672312" cy="428046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8" name="Picture 7">
            <a:extLst>
              <a:ext uri="{FF2B5EF4-FFF2-40B4-BE49-F238E27FC236}">
                <a16:creationId xmlns:a16="http://schemas.microsoft.com/office/drawing/2014/main" id="{D500D112-867B-4C58-8170-38BA90EF6A1E}"/>
              </a:ext>
            </a:extLst>
          </p:cNvPr>
          <p:cNvPicPr>
            <a:picLocks noChangeAspect="1"/>
          </p:cNvPicPr>
          <p:nvPr/>
        </p:nvPicPr>
        <p:blipFill>
          <a:blip r:embed="rId7"/>
          <a:stretch>
            <a:fillRect/>
          </a:stretch>
        </p:blipFill>
        <p:spPr>
          <a:xfrm>
            <a:off x="4113132" y="2501864"/>
            <a:ext cx="7399661" cy="404671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9" name="Picture 8">
            <a:extLst>
              <a:ext uri="{FF2B5EF4-FFF2-40B4-BE49-F238E27FC236}">
                <a16:creationId xmlns:a16="http://schemas.microsoft.com/office/drawing/2014/main" id="{A96684E1-ECD7-4D83-86F0-394AE6BA738A}"/>
              </a:ext>
            </a:extLst>
          </p:cNvPr>
          <p:cNvPicPr>
            <a:picLocks noChangeAspect="1"/>
          </p:cNvPicPr>
          <p:nvPr/>
        </p:nvPicPr>
        <p:blipFill>
          <a:blip r:embed="rId8"/>
          <a:stretch>
            <a:fillRect/>
          </a:stretch>
        </p:blipFill>
        <p:spPr>
          <a:xfrm>
            <a:off x="5574301" y="1913307"/>
            <a:ext cx="6256562" cy="395175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22171167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Exercise – Create Package and TR</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350982" y="982353"/>
            <a:ext cx="11593139" cy="3785652"/>
          </a:xfrm>
          <a:prstGeom prst="rect">
            <a:avLst/>
          </a:prstGeom>
          <a:noFill/>
        </p:spPr>
        <p:txBody>
          <a:bodyPr wrap="square" rtlCol="0">
            <a:spAutoFit/>
          </a:bodyPr>
          <a:lstStyle/>
          <a:p>
            <a:r>
              <a:rPr lang="en-US" sz="2400" dirty="0"/>
              <a:t>Create your first development package before staring the development along with transport request.</a:t>
            </a:r>
          </a:p>
          <a:p>
            <a:endParaRPr lang="en-US" sz="2400" dirty="0"/>
          </a:p>
          <a:p>
            <a:r>
              <a:rPr lang="en-US" sz="2400" dirty="0"/>
              <a:t>Naming Convention: </a:t>
            </a:r>
            <a:r>
              <a:rPr lang="en-US" sz="2400" b="1" dirty="0"/>
              <a:t>ZNC_PKG_XX</a:t>
            </a:r>
          </a:p>
          <a:p>
            <a:r>
              <a:rPr lang="en-US" sz="2400" dirty="0"/>
              <a:t>Trainer’s Participant Code </a:t>
            </a:r>
            <a:r>
              <a:rPr lang="en-US" sz="2400" b="1" dirty="0"/>
              <a:t>- 00</a:t>
            </a:r>
          </a:p>
          <a:p>
            <a:r>
              <a:rPr lang="en-US" sz="2400" dirty="0"/>
              <a:t>XX – Participant Code </a:t>
            </a:r>
            <a:r>
              <a:rPr lang="en-US" sz="2400" b="1" dirty="0"/>
              <a:t>01-15</a:t>
            </a:r>
          </a:p>
          <a:p>
            <a:endParaRPr lang="en-US" sz="2400" b="1" dirty="0"/>
          </a:p>
          <a:p>
            <a:r>
              <a:rPr lang="en-US" sz="2400" b="1" dirty="0"/>
              <a:t>SAP delivers all their objects with any name they want but we want to develop in SAP system they don’t allow us any name.</a:t>
            </a:r>
          </a:p>
          <a:p>
            <a:r>
              <a:rPr lang="en-US" sz="2400" b="1" dirty="0"/>
              <a:t>Namespace – It must starts with Z or Y</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78541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5121565" y="2468537"/>
            <a:ext cx="3999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t>Break</a:t>
            </a:r>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offee break line icon clock and cup Royalty Free Vector">
            <a:extLst>
              <a:ext uri="{FF2B5EF4-FFF2-40B4-BE49-F238E27FC236}">
                <a16:creationId xmlns:a16="http://schemas.microsoft.com/office/drawing/2014/main" id="{ECB33168-3F45-4992-99CB-0ADDAF54E89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176" b="11918"/>
          <a:stretch/>
        </p:blipFill>
        <p:spPr bwMode="auto">
          <a:xfrm>
            <a:off x="2634730" y="1969714"/>
            <a:ext cx="2436034" cy="2207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6907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The Data Dictionary – SE11</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982353"/>
            <a:ext cx="11696243" cy="4524315"/>
          </a:xfrm>
          <a:prstGeom prst="rect">
            <a:avLst/>
          </a:prstGeom>
          <a:noFill/>
        </p:spPr>
        <p:txBody>
          <a:bodyPr wrap="square" rtlCol="0">
            <a:spAutoFit/>
          </a:bodyPr>
          <a:lstStyle/>
          <a:p>
            <a:pPr marL="342900" indent="-342900">
              <a:buFont typeface="Arial" panose="020B0604020202020204" pitchFamily="34" charset="0"/>
              <a:buChar char="•"/>
            </a:pPr>
            <a:r>
              <a:rPr lang="en-US" sz="2400" dirty="0"/>
              <a:t>Data dictionary is the remote control of database.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Data definitions (metadata) are created and managed in the ABAP Dictionary.</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ABAP Dictionary permits a central description of all the data used in the system without redundancies. New or modified information is automatically provided for all the system components. This ensures data integrity, data consistency and data security.</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You can create the corresponding objects (tables or views) in the underlying relational database using these data definitions. The ABAP Dictionary therefore describes the logical structure of the objects used in application development and shows how they are mapped to the underlying relational database in tables or views.</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84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What are all the objects in DDIC?</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982353"/>
            <a:ext cx="11696243" cy="5273238"/>
          </a:xfrm>
          <a:prstGeom prst="rect">
            <a:avLst/>
          </a:prstGeom>
          <a:noFill/>
        </p:spPr>
        <p:txBody>
          <a:bodyPr wrap="square" rtlCol="0">
            <a:spAutoFit/>
          </a:bodyPr>
          <a:lstStyle/>
          <a:p>
            <a:r>
              <a:rPr lang="en-US" sz="2000" dirty="0"/>
              <a:t>The most important object types in the ABAP Dictionary are tables, views, types, domains, search helps and lock objects.</a:t>
            </a:r>
          </a:p>
          <a:p>
            <a:endParaRPr lang="en-US" sz="2000" dirty="0"/>
          </a:p>
          <a:p>
            <a:pPr>
              <a:spcAft>
                <a:spcPts val="400"/>
              </a:spcAft>
            </a:pPr>
            <a:r>
              <a:rPr lang="en-US" sz="2000" b="1" u="sng" dirty="0"/>
              <a:t>Tables</a:t>
            </a:r>
            <a:r>
              <a:rPr lang="en-US" sz="2000" dirty="0"/>
              <a:t> are defined in the ABAP Dictionary independently of the database. A table having the same structure is then created from this table definition in the underlying database.</a:t>
            </a:r>
          </a:p>
          <a:p>
            <a:pPr>
              <a:spcAft>
                <a:spcPts val="400"/>
              </a:spcAft>
            </a:pPr>
            <a:r>
              <a:rPr lang="en-US" sz="2000" b="1" u="sng" dirty="0"/>
              <a:t>Views</a:t>
            </a:r>
            <a:r>
              <a:rPr lang="en-US" sz="2000" dirty="0"/>
              <a:t> are logical views on more than one table. The structure of the view is defined in the ABAP Dictionary. A view on the database can then be created from this structure.</a:t>
            </a:r>
          </a:p>
          <a:p>
            <a:pPr>
              <a:spcAft>
                <a:spcPts val="400"/>
              </a:spcAft>
            </a:pPr>
            <a:r>
              <a:rPr lang="en-US" sz="2000" b="1" u="sng" dirty="0"/>
              <a:t>Types</a:t>
            </a:r>
            <a:r>
              <a:rPr lang="en-US" sz="2000" dirty="0"/>
              <a:t> are used in ABAP programs. The structure of a type can be defined globally in ABAP programs. Changes to a type automatically take effect in all the programs using the type.</a:t>
            </a:r>
          </a:p>
          <a:p>
            <a:pPr>
              <a:spcAft>
                <a:spcPts val="400"/>
              </a:spcAft>
            </a:pPr>
            <a:r>
              <a:rPr lang="en-US" sz="2000" b="1" u="sng" dirty="0"/>
              <a:t>Lock objects </a:t>
            </a:r>
            <a:r>
              <a:rPr lang="en-US" sz="2000" dirty="0"/>
              <a:t>are used to synchronize access to the same data by more than one user. Different fields having the same technical type can be combined in domains. </a:t>
            </a:r>
          </a:p>
          <a:p>
            <a:pPr>
              <a:spcAft>
                <a:spcPts val="400"/>
              </a:spcAft>
            </a:pPr>
            <a:r>
              <a:rPr lang="en-US" sz="2000" dirty="0"/>
              <a:t>A </a:t>
            </a:r>
            <a:r>
              <a:rPr lang="en-US" sz="2000" b="1" u="sng" dirty="0"/>
              <a:t>domain</a:t>
            </a:r>
            <a:r>
              <a:rPr lang="en-US" sz="2000" dirty="0"/>
              <a:t> defines the value range of all table fields and  structure components that refer to this domain. The ABAP Dictionary also contains the information displayed with the F1 and F4 help for a field in an input template. </a:t>
            </a:r>
          </a:p>
          <a:p>
            <a:pPr>
              <a:spcAft>
                <a:spcPts val="400"/>
              </a:spcAft>
            </a:pPr>
            <a:r>
              <a:rPr lang="en-US" sz="2000" dirty="0"/>
              <a:t>The documentation about the field is created for a </a:t>
            </a:r>
            <a:r>
              <a:rPr lang="en-US" sz="2000" b="1" u="sng" dirty="0"/>
              <a:t>data element </a:t>
            </a:r>
            <a:r>
              <a:rPr lang="en-US" sz="2000" dirty="0"/>
              <a:t>that describes the meaning of the contents of a table field.</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00740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A Database Table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9" y="982563"/>
            <a:ext cx="6910304" cy="4478149"/>
          </a:xfrm>
          <a:prstGeom prst="rect">
            <a:avLst/>
          </a:prstGeom>
          <a:noFill/>
        </p:spPr>
        <p:txBody>
          <a:bodyPr wrap="square" rtlCol="0">
            <a:spAutoFit/>
          </a:bodyPr>
          <a:lstStyle/>
          <a:p>
            <a:pPr algn="l"/>
            <a:r>
              <a:rPr lang="en-US" sz="1800" b="1" i="1" u="none" strike="noStrike" baseline="0" dirty="0">
                <a:solidFill>
                  <a:srgbClr val="000000"/>
                </a:solidFill>
                <a:latin typeface="Calibri" panose="020F0502020204030204" pitchFamily="34" charset="0"/>
              </a:rPr>
              <a:t>A Database table is a collection of </a:t>
            </a:r>
            <a:r>
              <a:rPr lang="en-US" sz="1800" b="1" i="1" u="none" strike="noStrike" baseline="0" dirty="0">
                <a:solidFill>
                  <a:srgbClr val="FF0000"/>
                </a:solidFill>
                <a:latin typeface="Calibri" panose="020F0502020204030204" pitchFamily="34" charset="0"/>
              </a:rPr>
              <a:t>rows </a:t>
            </a:r>
            <a:r>
              <a:rPr lang="en-US" sz="1800" b="1" i="1" u="none" strike="noStrike" baseline="0" dirty="0">
                <a:solidFill>
                  <a:srgbClr val="000000"/>
                </a:solidFill>
                <a:latin typeface="Calibri" panose="020F0502020204030204" pitchFamily="34" charset="0"/>
              </a:rPr>
              <a:t>and </a:t>
            </a:r>
            <a:r>
              <a:rPr lang="en-US" sz="1800" b="1" i="1" u="none" strike="noStrike" baseline="0" dirty="0">
                <a:solidFill>
                  <a:srgbClr val="0000FF"/>
                </a:solidFill>
                <a:latin typeface="Calibri" panose="020F0502020204030204" pitchFamily="34" charset="0"/>
              </a:rPr>
              <a:t>columns </a:t>
            </a:r>
            <a:r>
              <a:rPr lang="en-US" sz="1800" b="1" i="1" u="none" strike="noStrike" baseline="0" dirty="0">
                <a:solidFill>
                  <a:srgbClr val="000000"/>
                </a:solidFill>
                <a:latin typeface="Calibri" panose="020F0502020204030204" pitchFamily="34" charset="0"/>
              </a:rPr>
              <a:t>used to store data. Example could be :</a:t>
            </a:r>
          </a:p>
          <a:p>
            <a:pPr algn="l"/>
            <a:r>
              <a:rPr lang="en-US" sz="1800" b="1" i="1" u="none" strike="noStrike" baseline="0" dirty="0">
                <a:solidFill>
                  <a:srgbClr val="000000"/>
                </a:solidFill>
                <a:latin typeface="Calibri" panose="020F0502020204030204" pitchFamily="34" charset="0"/>
              </a:rPr>
              <a:t>employee, company codes, sales data etc.</a:t>
            </a:r>
          </a:p>
          <a:p>
            <a:pPr algn="l"/>
            <a:endParaRPr lang="en-US" sz="1800" b="1" i="1" u="none" strike="noStrike" baseline="0" dirty="0">
              <a:solidFill>
                <a:srgbClr val="000000"/>
              </a:solidFill>
              <a:latin typeface="Calibri" panose="020F0502020204030204" pitchFamily="34" charset="0"/>
            </a:endParaRPr>
          </a:p>
          <a:p>
            <a:pPr algn="l"/>
            <a:r>
              <a:rPr lang="en-US" sz="1800" b="0" i="0" u="none" strike="noStrike" baseline="0" dirty="0">
                <a:solidFill>
                  <a:srgbClr val="000000"/>
                </a:solidFill>
                <a:latin typeface="Arial" panose="020B0604020202020204" pitchFamily="34" charset="0"/>
              </a:rPr>
              <a:t>A table definition in the ABAP Dictionary contains the following components:</a:t>
            </a:r>
          </a:p>
          <a:p>
            <a:pPr algn="l"/>
            <a:endParaRPr lang="en-US" sz="1800" b="0" i="0" u="none" strike="noStrike" baseline="0" dirty="0">
              <a:solidFill>
                <a:srgbClr val="000000"/>
              </a:solidFill>
              <a:latin typeface="Arial" panose="020B0604020202020204" pitchFamily="34" charset="0"/>
            </a:endParaRPr>
          </a:p>
          <a:p>
            <a:pPr algn="l">
              <a:spcAft>
                <a:spcPts val="600"/>
              </a:spcAft>
            </a:pPr>
            <a:r>
              <a:rPr lang="en-US" sz="1800" b="0" i="0" u="none" strike="noStrike" baseline="0" dirty="0">
                <a:solidFill>
                  <a:srgbClr val="000000"/>
                </a:solidFill>
                <a:latin typeface="Arial" panose="020B0604020202020204" pitchFamily="34" charset="0"/>
              </a:rPr>
              <a:t>•</a:t>
            </a:r>
            <a:r>
              <a:rPr lang="en-US" sz="1800" b="0" i="0" u="none" strike="noStrike" baseline="0" dirty="0">
                <a:solidFill>
                  <a:srgbClr val="0000FF"/>
                </a:solidFill>
                <a:latin typeface="Arial" panose="020B0604020202020204" pitchFamily="34" charset="0"/>
              </a:rPr>
              <a:t>Table fields </a:t>
            </a:r>
            <a:r>
              <a:rPr lang="en-US" sz="1800" b="0" i="0" u="none" strike="noStrike" baseline="0" dirty="0">
                <a:solidFill>
                  <a:srgbClr val="000000"/>
                </a:solidFill>
                <a:latin typeface="Arial" panose="020B0604020202020204" pitchFamily="34" charset="0"/>
              </a:rPr>
              <a:t>define the field names and data types of the fields contained in the table</a:t>
            </a:r>
          </a:p>
          <a:p>
            <a:pPr algn="l">
              <a:spcAft>
                <a:spcPts val="600"/>
              </a:spcAft>
            </a:pPr>
            <a:r>
              <a:rPr lang="en-US" sz="1800" b="0" i="0" u="none" strike="noStrike" baseline="0" dirty="0">
                <a:solidFill>
                  <a:srgbClr val="000000"/>
                </a:solidFill>
                <a:latin typeface="Arial" panose="020B0604020202020204" pitchFamily="34" charset="0"/>
              </a:rPr>
              <a:t>•</a:t>
            </a:r>
            <a:r>
              <a:rPr lang="en-US" sz="1800" b="0" i="0" u="none" strike="noStrike" baseline="0" dirty="0">
                <a:solidFill>
                  <a:srgbClr val="0000FF"/>
                </a:solidFill>
                <a:latin typeface="Arial" panose="020B0604020202020204" pitchFamily="34" charset="0"/>
              </a:rPr>
              <a:t>Foreign keys </a:t>
            </a:r>
            <a:r>
              <a:rPr lang="en-US" sz="1800" b="0" i="0" u="none" strike="noStrike" baseline="0" dirty="0">
                <a:solidFill>
                  <a:srgbClr val="000000"/>
                </a:solidFill>
                <a:latin typeface="Arial" panose="020B0604020202020204" pitchFamily="34" charset="0"/>
              </a:rPr>
              <a:t>define the relationships between the table and other tables.</a:t>
            </a:r>
          </a:p>
          <a:p>
            <a:pPr algn="l">
              <a:spcAft>
                <a:spcPts val="600"/>
              </a:spcAft>
            </a:pPr>
            <a:r>
              <a:rPr lang="en-US" sz="1800" b="0" i="0" u="none" strike="noStrike" baseline="0" dirty="0">
                <a:solidFill>
                  <a:srgbClr val="000000"/>
                </a:solidFill>
                <a:latin typeface="Arial" panose="020B0604020202020204" pitchFamily="34" charset="0"/>
              </a:rPr>
              <a:t>•</a:t>
            </a:r>
            <a:r>
              <a:rPr lang="en-US" sz="1800" b="0" i="0" u="none" strike="noStrike" baseline="0" dirty="0">
                <a:solidFill>
                  <a:srgbClr val="0000FF"/>
                </a:solidFill>
                <a:latin typeface="Arial" panose="020B0604020202020204" pitchFamily="34" charset="0"/>
              </a:rPr>
              <a:t>Technical settings </a:t>
            </a:r>
            <a:r>
              <a:rPr lang="en-US" sz="1800" b="0" i="0" u="none" strike="noStrike" baseline="0" dirty="0">
                <a:solidFill>
                  <a:srgbClr val="000000"/>
                </a:solidFill>
                <a:latin typeface="Arial" panose="020B0604020202020204" pitchFamily="34" charset="0"/>
              </a:rPr>
              <a:t>control how the table should be created in the database.</a:t>
            </a:r>
          </a:p>
          <a:p>
            <a:pPr algn="l">
              <a:spcAft>
                <a:spcPts val="600"/>
              </a:spcAft>
            </a:pPr>
            <a:r>
              <a:rPr lang="en-US" sz="1800" b="0" i="0" u="none" strike="noStrike" baseline="0" dirty="0">
                <a:solidFill>
                  <a:srgbClr val="000000"/>
                </a:solidFill>
                <a:latin typeface="Arial" panose="020B0604020202020204" pitchFamily="34" charset="0"/>
              </a:rPr>
              <a:t>•</a:t>
            </a:r>
            <a:r>
              <a:rPr lang="en-US" sz="1800" b="0" i="0" u="none" strike="noStrike" baseline="0" dirty="0">
                <a:solidFill>
                  <a:srgbClr val="0000FF"/>
                </a:solidFill>
                <a:latin typeface="Arial" panose="020B0604020202020204" pitchFamily="34" charset="0"/>
              </a:rPr>
              <a:t>Indexes</a:t>
            </a:r>
            <a:r>
              <a:rPr lang="en-US" sz="1800" b="0" i="0" u="none" strike="noStrike" baseline="0" dirty="0">
                <a:solidFill>
                  <a:srgbClr val="000000"/>
                </a:solidFill>
                <a:latin typeface="Arial" panose="020B0604020202020204" pitchFamily="34" charset="0"/>
              </a:rPr>
              <a:t>: To speed up data selection, secondary indexes can be created for the table</a:t>
            </a:r>
            <a:endParaRPr lang="en-US" sz="2400" dirty="0"/>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91E2E51-FF3B-4C8F-93F4-899AC3E0B47B}"/>
              </a:ext>
            </a:extLst>
          </p:cNvPr>
          <p:cNvPicPr>
            <a:picLocks noChangeAspect="1"/>
          </p:cNvPicPr>
          <p:nvPr/>
        </p:nvPicPr>
        <p:blipFill>
          <a:blip r:embed="rId4"/>
          <a:stretch>
            <a:fillRect/>
          </a:stretch>
        </p:blipFill>
        <p:spPr>
          <a:xfrm>
            <a:off x="7323988" y="1094281"/>
            <a:ext cx="4620133" cy="4669438"/>
          </a:xfrm>
          <a:prstGeom prst="rect">
            <a:avLst/>
          </a:prstGeom>
        </p:spPr>
      </p:pic>
    </p:spTree>
    <p:extLst>
      <p:ext uri="{BB962C8B-B14F-4D97-AF65-F5344CB8AC3E}">
        <p14:creationId xmlns:p14="http://schemas.microsoft.com/office/powerpoint/2010/main" val="2369621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Row Store v/s Column Store in HANA DB</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What is a ColumnStore Index and Why it is Important? | MariaDB">
            <a:extLst>
              <a:ext uri="{FF2B5EF4-FFF2-40B4-BE49-F238E27FC236}">
                <a16:creationId xmlns:a16="http://schemas.microsoft.com/office/drawing/2014/main" id="{F5BF3D96-7F60-47D7-AB4B-02160DD05F4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07" t="11679"/>
          <a:stretch/>
        </p:blipFill>
        <p:spPr bwMode="auto">
          <a:xfrm>
            <a:off x="434108" y="982563"/>
            <a:ext cx="9929091" cy="4900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52996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How to decide?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F54798-C971-495C-B4D6-78F5CA689A7A}"/>
              </a:ext>
            </a:extLst>
          </p:cNvPr>
          <p:cNvSpPr txBox="1"/>
          <p:nvPr/>
        </p:nvSpPr>
        <p:spPr>
          <a:xfrm>
            <a:off x="2247900" y="1592081"/>
            <a:ext cx="2832100" cy="369332"/>
          </a:xfrm>
          <a:prstGeom prst="rect">
            <a:avLst/>
          </a:prstGeom>
          <a:noFill/>
        </p:spPr>
        <p:txBody>
          <a:bodyPr wrap="square" rtlCol="0">
            <a:spAutoFit/>
          </a:bodyPr>
          <a:lstStyle/>
          <a:p>
            <a:r>
              <a:rPr lang="en-US" dirty="0"/>
              <a:t>Row Store</a:t>
            </a:r>
            <a:endParaRPr lang="en-IN" dirty="0"/>
          </a:p>
        </p:txBody>
      </p:sp>
      <p:sp>
        <p:nvSpPr>
          <p:cNvPr id="8" name="TextBox 7">
            <a:extLst>
              <a:ext uri="{FF2B5EF4-FFF2-40B4-BE49-F238E27FC236}">
                <a16:creationId xmlns:a16="http://schemas.microsoft.com/office/drawing/2014/main" id="{79D039B0-F3A1-4997-8181-24545784F069}"/>
              </a:ext>
            </a:extLst>
          </p:cNvPr>
          <p:cNvSpPr txBox="1"/>
          <p:nvPr/>
        </p:nvSpPr>
        <p:spPr>
          <a:xfrm>
            <a:off x="7942118" y="1592081"/>
            <a:ext cx="2832100" cy="369332"/>
          </a:xfrm>
          <a:prstGeom prst="rect">
            <a:avLst/>
          </a:prstGeom>
          <a:noFill/>
        </p:spPr>
        <p:txBody>
          <a:bodyPr wrap="square" rtlCol="0">
            <a:spAutoFit/>
          </a:bodyPr>
          <a:lstStyle/>
          <a:p>
            <a:r>
              <a:rPr lang="en-US" dirty="0"/>
              <a:t>Column Store</a:t>
            </a:r>
            <a:endParaRPr lang="en-IN" dirty="0"/>
          </a:p>
        </p:txBody>
      </p:sp>
      <p:cxnSp>
        <p:nvCxnSpPr>
          <p:cNvPr id="9" name="Straight Connector 8">
            <a:extLst>
              <a:ext uri="{FF2B5EF4-FFF2-40B4-BE49-F238E27FC236}">
                <a16:creationId xmlns:a16="http://schemas.microsoft.com/office/drawing/2014/main" id="{34BB75D5-B2B5-4B9A-AF54-692ABA98A7D8}"/>
              </a:ext>
            </a:extLst>
          </p:cNvPr>
          <p:cNvCxnSpPr>
            <a:cxnSpLocks/>
          </p:cNvCxnSpPr>
          <p:nvPr/>
        </p:nvCxnSpPr>
        <p:spPr>
          <a:xfrm>
            <a:off x="6007100" y="1556266"/>
            <a:ext cx="0" cy="2692461"/>
          </a:xfrm>
          <a:prstGeom prst="line">
            <a:avLst/>
          </a:prstGeom>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83300CF1-14E0-4F6F-824B-245DA282E15C}"/>
              </a:ext>
            </a:extLst>
          </p:cNvPr>
          <p:cNvSpPr txBox="1"/>
          <p:nvPr/>
        </p:nvSpPr>
        <p:spPr>
          <a:xfrm>
            <a:off x="152400" y="1961413"/>
            <a:ext cx="5499094" cy="1754326"/>
          </a:xfrm>
          <a:prstGeom prst="rect">
            <a:avLst/>
          </a:prstGeom>
          <a:noFill/>
        </p:spPr>
        <p:txBody>
          <a:bodyPr wrap="square" rtlCol="0">
            <a:spAutoFit/>
          </a:bodyPr>
          <a:lstStyle/>
          <a:p>
            <a:pPr marL="285750" indent="-285750">
              <a:buFont typeface="Arial" panose="020B0604020202020204" pitchFamily="34" charset="0"/>
              <a:buChar char="•"/>
            </a:pPr>
            <a:r>
              <a:rPr lang="en-US" dirty="0"/>
              <a:t>If there a table which is read less frequently and updated very often</a:t>
            </a:r>
          </a:p>
          <a:p>
            <a:pPr marL="285750" indent="-285750">
              <a:buFont typeface="Arial" panose="020B0604020202020204" pitchFamily="34" charset="0"/>
              <a:buChar char="•"/>
            </a:pPr>
            <a:r>
              <a:rPr lang="en-IN" dirty="0"/>
              <a:t>Data Volume is low</a:t>
            </a:r>
          </a:p>
          <a:p>
            <a:pPr marL="285750" indent="-285750">
              <a:buFont typeface="Arial" panose="020B0604020202020204" pitchFamily="34" charset="0"/>
              <a:buChar char="•"/>
            </a:pPr>
            <a:r>
              <a:rPr lang="en-IN" dirty="0"/>
              <a:t>If you always use SELECT *</a:t>
            </a:r>
          </a:p>
          <a:p>
            <a:pPr marL="285750" indent="-285750">
              <a:buFont typeface="Arial" panose="020B0604020202020204" pitchFamily="34" charset="0"/>
              <a:buChar char="•"/>
            </a:pPr>
            <a:r>
              <a:rPr lang="en-IN" dirty="0"/>
              <a:t>Contains large no. of unique values</a:t>
            </a:r>
          </a:p>
          <a:p>
            <a:pPr marL="285750" indent="-285750">
              <a:buFont typeface="Arial" panose="020B0604020202020204" pitchFamily="34" charset="0"/>
              <a:buChar char="•"/>
            </a:pPr>
            <a:r>
              <a:rPr lang="en-IN" dirty="0"/>
              <a:t>Typically selection of Row store is more restricted</a:t>
            </a:r>
          </a:p>
        </p:txBody>
      </p:sp>
      <p:sp>
        <p:nvSpPr>
          <p:cNvPr id="11" name="TextBox 10">
            <a:extLst>
              <a:ext uri="{FF2B5EF4-FFF2-40B4-BE49-F238E27FC236}">
                <a16:creationId xmlns:a16="http://schemas.microsoft.com/office/drawing/2014/main" id="{F617BB7C-9739-4EB7-A68A-D36ECDF5788B}"/>
              </a:ext>
            </a:extLst>
          </p:cNvPr>
          <p:cNvSpPr txBox="1"/>
          <p:nvPr/>
        </p:nvSpPr>
        <p:spPr>
          <a:xfrm>
            <a:off x="6338242" y="1959718"/>
            <a:ext cx="5499094" cy="2031325"/>
          </a:xfrm>
          <a:prstGeom prst="rect">
            <a:avLst/>
          </a:prstGeom>
          <a:noFill/>
        </p:spPr>
        <p:txBody>
          <a:bodyPr wrap="square" rtlCol="0">
            <a:spAutoFit/>
          </a:bodyPr>
          <a:lstStyle/>
          <a:p>
            <a:pPr marL="285750" indent="-285750">
              <a:buFont typeface="Arial" panose="020B0604020202020204" pitchFamily="34" charset="0"/>
              <a:buChar char="•"/>
            </a:pPr>
            <a:r>
              <a:rPr lang="en-US" dirty="0"/>
              <a:t>If there a table which is read often – majority of ERP operation 70% READ</a:t>
            </a:r>
          </a:p>
          <a:p>
            <a:pPr marL="285750" indent="-285750">
              <a:buFont typeface="Arial" panose="020B0604020202020204" pitchFamily="34" charset="0"/>
              <a:buChar char="•"/>
            </a:pPr>
            <a:r>
              <a:rPr lang="en-IN" dirty="0"/>
              <a:t>Data Volume is high</a:t>
            </a:r>
          </a:p>
          <a:p>
            <a:pPr marL="285750" indent="-285750">
              <a:buFont typeface="Arial" panose="020B0604020202020204" pitchFamily="34" charset="0"/>
              <a:buChar char="•"/>
            </a:pPr>
            <a:r>
              <a:rPr lang="en-IN" dirty="0"/>
              <a:t>If you really not need all columns in your prog</a:t>
            </a:r>
          </a:p>
          <a:p>
            <a:pPr marL="285750" indent="-285750">
              <a:buFont typeface="Arial" panose="020B0604020202020204" pitchFamily="34" charset="0"/>
              <a:buChar char="•"/>
            </a:pPr>
            <a:r>
              <a:rPr lang="en-IN" dirty="0"/>
              <a:t>Contains large no. of non-unique values</a:t>
            </a:r>
          </a:p>
          <a:p>
            <a:pPr marL="285750" indent="-285750">
              <a:buFont typeface="Arial" panose="020B0604020202020204" pitchFamily="34" charset="0"/>
              <a:buChar char="•"/>
            </a:pPr>
            <a:r>
              <a:rPr lang="en-IN" dirty="0"/>
              <a:t>Default for all tables in ABAP on HANA Suitable for Master, Transaction table</a:t>
            </a:r>
          </a:p>
        </p:txBody>
      </p:sp>
      <p:pic>
        <p:nvPicPr>
          <p:cNvPr id="7170" name="Picture 2" descr="The Rise and Fall of the OLAP Cube">
            <a:extLst>
              <a:ext uri="{FF2B5EF4-FFF2-40B4-BE49-F238E27FC236}">
                <a16:creationId xmlns:a16="http://schemas.microsoft.com/office/drawing/2014/main" id="{4CFFCFC8-3C35-4083-90E1-438FFF92575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 t="26415" r="53859" b="14777"/>
          <a:stretch/>
        </p:blipFill>
        <p:spPr bwMode="auto">
          <a:xfrm>
            <a:off x="1180614" y="4085071"/>
            <a:ext cx="3431416" cy="246351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The Rise and Fall of the OLAP Cube">
            <a:extLst>
              <a:ext uri="{FF2B5EF4-FFF2-40B4-BE49-F238E27FC236}">
                <a16:creationId xmlns:a16="http://schemas.microsoft.com/office/drawing/2014/main" id="{C261CB2A-A96F-4AC8-ADFF-DCDDE1F5EC3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5334" t="26213" b="11444"/>
          <a:stretch/>
        </p:blipFill>
        <p:spPr bwMode="auto">
          <a:xfrm>
            <a:off x="7303940" y="4085071"/>
            <a:ext cx="3707446" cy="2381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0794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55567"/>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i="0" u="none" strike="noStrike" baseline="0" dirty="0">
                <a:latin typeface="Calibri" panose="020F0502020204030204" pitchFamily="34" charset="0"/>
              </a:rPr>
              <a:t>Table Field/Column/Attribute</a:t>
            </a:r>
            <a:endParaRPr lang="en-US" sz="6600"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61764" y="741082"/>
            <a:ext cx="11696243" cy="5909310"/>
          </a:xfrm>
          <a:prstGeom prst="rect">
            <a:avLst/>
          </a:prstGeom>
          <a:noFill/>
        </p:spPr>
        <p:txBody>
          <a:bodyPr wrap="square" rtlCol="0">
            <a:spAutoFit/>
          </a:bodyPr>
          <a:lstStyle/>
          <a:p>
            <a:pPr algn="l"/>
            <a:r>
              <a:rPr lang="en-US" sz="1800" b="0" i="0" u="none" strike="noStrike" baseline="0" dirty="0">
                <a:solidFill>
                  <a:srgbClr val="000000"/>
                </a:solidFill>
                <a:latin typeface="Arial" panose="020B0604020202020204" pitchFamily="34" charset="0"/>
              </a:rPr>
              <a:t>You must define the following for a table field in the ABAP Dictionary:</a:t>
            </a:r>
          </a:p>
          <a:p>
            <a:pPr algn="l"/>
            <a:endParaRPr lang="en-US" sz="1800" b="0" i="0" u="none" strike="noStrike" baseline="0" dirty="0">
              <a:solidFill>
                <a:srgbClr val="000000"/>
              </a:solidFill>
              <a:latin typeface="Arial" panose="020B0604020202020204" pitchFamily="34" charset="0"/>
            </a:endParaRPr>
          </a:p>
          <a:p>
            <a:pPr algn="l"/>
            <a:r>
              <a:rPr lang="en-US" sz="1800" b="0" i="0" u="none" strike="noStrike" baseline="0" dirty="0">
                <a:solidFill>
                  <a:srgbClr val="000000"/>
                </a:solidFill>
                <a:latin typeface="Arial" panose="020B0604020202020204" pitchFamily="34" charset="0"/>
              </a:rPr>
              <a:t>•</a:t>
            </a:r>
            <a:r>
              <a:rPr lang="en-US" sz="1800" b="1" i="0" u="none" strike="noStrike" baseline="0" dirty="0">
                <a:solidFill>
                  <a:srgbClr val="000000"/>
                </a:solidFill>
                <a:latin typeface="Arial" panose="020B0604020202020204" pitchFamily="34" charset="0"/>
              </a:rPr>
              <a:t>Field name: </a:t>
            </a:r>
            <a:r>
              <a:rPr lang="en-US" sz="1800" b="0" i="0" u="none" strike="noStrike" baseline="0" dirty="0">
                <a:solidFill>
                  <a:srgbClr val="000000"/>
                </a:solidFill>
                <a:latin typeface="Arial" panose="020B0604020202020204" pitchFamily="34" charset="0"/>
              </a:rPr>
              <a:t>The field name can have a maximum of 16 places and may contain letters, digits and underscores. The field name must begin with a letter. </a:t>
            </a:r>
          </a:p>
          <a:p>
            <a:pPr algn="l"/>
            <a:r>
              <a:rPr lang="en-US" sz="1800" b="0" i="0" u="none" strike="noStrike" baseline="0" dirty="0">
                <a:solidFill>
                  <a:srgbClr val="000000"/>
                </a:solidFill>
                <a:latin typeface="Arial" panose="020B0604020202020204" pitchFamily="34" charset="0"/>
              </a:rPr>
              <a:t>•</a:t>
            </a:r>
            <a:r>
              <a:rPr lang="en-US" sz="1800" b="1" i="0" u="none" strike="noStrike" baseline="0" dirty="0">
                <a:solidFill>
                  <a:srgbClr val="000000"/>
                </a:solidFill>
                <a:latin typeface="Arial" panose="020B0604020202020204" pitchFamily="34" charset="0"/>
              </a:rPr>
              <a:t>Key flag: </a:t>
            </a:r>
            <a:r>
              <a:rPr lang="en-US" sz="1800" b="0" i="0" u="none" strike="noStrike" baseline="0" dirty="0">
                <a:solidFill>
                  <a:srgbClr val="000000"/>
                </a:solidFill>
                <a:latin typeface="Arial" panose="020B0604020202020204" pitchFamily="34" charset="0"/>
              </a:rPr>
              <a:t>determines whether the field should belong to the table key.</a:t>
            </a:r>
          </a:p>
          <a:p>
            <a:pPr algn="l"/>
            <a:r>
              <a:rPr lang="en-US" sz="1800" b="0" i="0" u="none" strike="noStrike" baseline="0" dirty="0">
                <a:solidFill>
                  <a:srgbClr val="000000"/>
                </a:solidFill>
                <a:latin typeface="Arial" panose="020B0604020202020204" pitchFamily="34" charset="0"/>
              </a:rPr>
              <a:t>•</a:t>
            </a:r>
            <a:r>
              <a:rPr lang="en-US" sz="1800" b="1" i="0" u="none" strike="noStrike" baseline="0" dirty="0">
                <a:solidFill>
                  <a:srgbClr val="000000"/>
                </a:solidFill>
                <a:latin typeface="Arial" panose="020B0604020202020204" pitchFamily="34" charset="0"/>
              </a:rPr>
              <a:t>Field type: </a:t>
            </a:r>
            <a:r>
              <a:rPr lang="en-US" sz="1800" b="0" i="0" u="none" strike="noStrike" baseline="0" dirty="0">
                <a:solidFill>
                  <a:srgbClr val="000000"/>
                </a:solidFill>
                <a:latin typeface="Arial" panose="020B0604020202020204" pitchFamily="34" charset="0"/>
              </a:rPr>
              <a:t>data type of the field in the ABAP Dictionary (Direct or Data Element).</a:t>
            </a:r>
          </a:p>
          <a:p>
            <a:pPr algn="l"/>
            <a:r>
              <a:rPr lang="en-US" sz="1800" b="0" i="0" u="none" strike="noStrike" baseline="0" dirty="0">
                <a:solidFill>
                  <a:srgbClr val="000000"/>
                </a:solidFill>
                <a:latin typeface="Arial" panose="020B0604020202020204" pitchFamily="34" charset="0"/>
              </a:rPr>
              <a:t>•</a:t>
            </a:r>
            <a:r>
              <a:rPr lang="en-US" sz="1800" b="1" i="0" u="none" strike="noStrike" baseline="0" dirty="0">
                <a:solidFill>
                  <a:srgbClr val="000000"/>
                </a:solidFill>
                <a:latin typeface="Arial" panose="020B0604020202020204" pitchFamily="34" charset="0"/>
              </a:rPr>
              <a:t>Field length: </a:t>
            </a:r>
            <a:r>
              <a:rPr lang="en-US" sz="1800" b="0" i="0" u="none" strike="noStrike" baseline="0" dirty="0">
                <a:solidFill>
                  <a:srgbClr val="000000"/>
                </a:solidFill>
                <a:latin typeface="Arial" panose="020B0604020202020204" pitchFamily="34" charset="0"/>
              </a:rPr>
              <a:t>number of valid places in the field.</a:t>
            </a:r>
          </a:p>
          <a:p>
            <a:pPr algn="l"/>
            <a:r>
              <a:rPr lang="en-US" sz="1800" b="0" i="0" u="none" strike="noStrike" baseline="0" dirty="0">
                <a:solidFill>
                  <a:srgbClr val="000000"/>
                </a:solidFill>
                <a:latin typeface="Arial" panose="020B0604020202020204" pitchFamily="34" charset="0"/>
              </a:rPr>
              <a:t>•</a:t>
            </a:r>
            <a:r>
              <a:rPr lang="en-US" sz="1800" b="1" i="0" u="none" strike="noStrike" baseline="0" dirty="0">
                <a:solidFill>
                  <a:srgbClr val="000000"/>
                </a:solidFill>
                <a:latin typeface="Arial" panose="020B0604020202020204" pitchFamily="34" charset="0"/>
              </a:rPr>
              <a:t>Decimal places</a:t>
            </a:r>
            <a:r>
              <a:rPr lang="en-US" sz="1800" b="0" i="0" u="none" strike="noStrike" baseline="0" dirty="0">
                <a:solidFill>
                  <a:srgbClr val="000000"/>
                </a:solidFill>
                <a:latin typeface="Arial" panose="020B0604020202020204" pitchFamily="34" charset="0"/>
              </a:rPr>
              <a:t>: number of places after the decimal point, specifying numeric data</a:t>
            </a:r>
          </a:p>
          <a:p>
            <a:pPr algn="l"/>
            <a:r>
              <a:rPr lang="en-US" sz="1800" b="0" i="0" u="none" strike="noStrike" baseline="0" dirty="0">
                <a:solidFill>
                  <a:srgbClr val="000000"/>
                </a:solidFill>
                <a:latin typeface="Arial" panose="020B0604020202020204" pitchFamily="34" charset="0"/>
              </a:rPr>
              <a:t>types.</a:t>
            </a:r>
          </a:p>
          <a:p>
            <a:pPr algn="l"/>
            <a:r>
              <a:rPr lang="en-US" sz="1800" b="0" i="0" u="none" strike="noStrike" baseline="0" dirty="0">
                <a:solidFill>
                  <a:srgbClr val="000000"/>
                </a:solidFill>
                <a:latin typeface="Arial" panose="020B0604020202020204" pitchFamily="34" charset="0"/>
              </a:rPr>
              <a:t>•</a:t>
            </a:r>
            <a:r>
              <a:rPr lang="en-US" sz="1800" b="1" i="0" u="none" strike="noStrike" baseline="0" dirty="0">
                <a:solidFill>
                  <a:srgbClr val="000000"/>
                </a:solidFill>
                <a:latin typeface="Arial" panose="020B0604020202020204" pitchFamily="34" charset="0"/>
              </a:rPr>
              <a:t>Short text: </a:t>
            </a:r>
            <a:r>
              <a:rPr lang="en-US" sz="1800" b="0" i="0" u="none" strike="noStrike" baseline="0" dirty="0">
                <a:solidFill>
                  <a:srgbClr val="000000"/>
                </a:solidFill>
                <a:latin typeface="Arial" panose="020B0604020202020204" pitchFamily="34" charset="0"/>
              </a:rPr>
              <a:t>short text describing the meaning of the field.</a:t>
            </a:r>
          </a:p>
          <a:p>
            <a:pPr algn="l"/>
            <a:endParaRPr lang="en-US" sz="1800" b="1" i="0" u="none" strike="noStrike" baseline="0" dirty="0">
              <a:solidFill>
                <a:srgbClr val="0000FF"/>
              </a:solidFill>
              <a:latin typeface="Calibri" panose="020F0502020204030204" pitchFamily="34" charset="0"/>
            </a:endParaRPr>
          </a:p>
          <a:p>
            <a:pPr algn="l"/>
            <a:r>
              <a:rPr lang="en-US" sz="1800" b="1" i="0" u="none" strike="noStrike" baseline="0" dirty="0">
                <a:solidFill>
                  <a:srgbClr val="0000FF"/>
                </a:solidFill>
                <a:latin typeface="Calibri" panose="020F0502020204030204" pitchFamily="34" charset="0"/>
              </a:rPr>
              <a:t>Important Existing Data Types</a:t>
            </a:r>
          </a:p>
          <a:p>
            <a:pPr algn="l"/>
            <a:r>
              <a:rPr lang="en-US" sz="1800" b="1" i="0" u="none" strike="noStrike" baseline="0" dirty="0">
                <a:solidFill>
                  <a:srgbClr val="000000"/>
                </a:solidFill>
                <a:latin typeface="Calibri" panose="020F0502020204030204" pitchFamily="34" charset="0"/>
              </a:rPr>
              <a:t>CHAR: </a:t>
            </a:r>
            <a:r>
              <a:rPr lang="en-US" sz="1800" b="0" i="0" u="none" strike="noStrike" baseline="0" dirty="0">
                <a:solidFill>
                  <a:srgbClr val="000000"/>
                </a:solidFill>
                <a:latin typeface="Calibri" panose="020F0502020204030204" pitchFamily="34" charset="0"/>
              </a:rPr>
              <a:t>Character string. </a:t>
            </a:r>
            <a:r>
              <a:rPr lang="en-US" sz="1800" b="1" i="0" u="none" strike="noStrike" baseline="0" dirty="0">
                <a:solidFill>
                  <a:srgbClr val="000000"/>
                </a:solidFill>
                <a:latin typeface="Calibri" panose="020F0502020204030204" pitchFamily="34" charset="0"/>
              </a:rPr>
              <a:t>CLNT: </a:t>
            </a:r>
            <a:r>
              <a:rPr lang="en-US" sz="1800" b="0" i="0" u="none" strike="noStrike" baseline="0" dirty="0">
                <a:solidFill>
                  <a:srgbClr val="000000"/>
                </a:solidFill>
                <a:latin typeface="Calibri" panose="020F0502020204030204" pitchFamily="34" charset="0"/>
              </a:rPr>
              <a:t>Client. </a:t>
            </a:r>
            <a:r>
              <a:rPr lang="en-US" sz="1800" b="1" i="0" u="none" strike="noStrike" baseline="0" dirty="0">
                <a:solidFill>
                  <a:srgbClr val="000000"/>
                </a:solidFill>
                <a:latin typeface="Calibri" panose="020F0502020204030204" pitchFamily="34" charset="0"/>
              </a:rPr>
              <a:t>CUKY: </a:t>
            </a:r>
            <a:r>
              <a:rPr lang="en-US" sz="1800" b="0" i="0" u="none" strike="noStrike" baseline="0" dirty="0">
                <a:solidFill>
                  <a:srgbClr val="000000"/>
                </a:solidFill>
                <a:latin typeface="Calibri" panose="020F0502020204030204" pitchFamily="34" charset="0"/>
              </a:rPr>
              <a:t>Currency key. </a:t>
            </a:r>
            <a:r>
              <a:rPr lang="en-US" sz="1800" b="1" i="0" u="none" strike="noStrike" baseline="0" dirty="0">
                <a:solidFill>
                  <a:srgbClr val="000000"/>
                </a:solidFill>
                <a:latin typeface="Calibri" panose="020F0502020204030204" pitchFamily="34" charset="0"/>
              </a:rPr>
              <a:t>CURR: </a:t>
            </a:r>
            <a:r>
              <a:rPr lang="en-US" sz="1800" b="0" i="0" u="none" strike="noStrike" baseline="0" dirty="0">
                <a:solidFill>
                  <a:srgbClr val="000000"/>
                </a:solidFill>
                <a:latin typeface="Calibri" panose="020F0502020204030204" pitchFamily="34" charset="0"/>
              </a:rPr>
              <a:t>Currency field</a:t>
            </a:r>
            <a:r>
              <a:rPr lang="en-US" sz="1800" b="1" i="0" u="none" strike="noStrike" baseline="0" dirty="0">
                <a:solidFill>
                  <a:srgbClr val="000000"/>
                </a:solidFill>
                <a:latin typeface="Calibri" panose="020F0502020204030204" pitchFamily="34" charset="0"/>
              </a:rPr>
              <a:t>.</a:t>
            </a:r>
          </a:p>
          <a:p>
            <a:pPr algn="l"/>
            <a:r>
              <a:rPr lang="en-US" sz="1800" b="1" i="0" u="none" strike="noStrike" baseline="0" dirty="0">
                <a:solidFill>
                  <a:srgbClr val="000000"/>
                </a:solidFill>
                <a:latin typeface="Calibri" panose="020F0502020204030204" pitchFamily="34" charset="0"/>
              </a:rPr>
              <a:t>DATS: </a:t>
            </a:r>
            <a:r>
              <a:rPr lang="en-US" sz="1800" b="0" i="0" u="none" strike="noStrike" baseline="0" dirty="0">
                <a:solidFill>
                  <a:srgbClr val="000000"/>
                </a:solidFill>
                <a:latin typeface="Calibri" panose="020F0502020204030204" pitchFamily="34" charset="0"/>
              </a:rPr>
              <a:t>Date. </a:t>
            </a:r>
            <a:r>
              <a:rPr lang="en-US" sz="1800" b="1" i="0" u="none" strike="noStrike" baseline="0" dirty="0">
                <a:solidFill>
                  <a:srgbClr val="000000"/>
                </a:solidFill>
                <a:latin typeface="Calibri" panose="020F0502020204030204" pitchFamily="34" charset="0"/>
              </a:rPr>
              <a:t>DEC: </a:t>
            </a:r>
            <a:r>
              <a:rPr lang="en-US" sz="1800" b="0" i="0" u="none" strike="noStrike" baseline="0" dirty="0">
                <a:solidFill>
                  <a:srgbClr val="000000"/>
                </a:solidFill>
                <a:latin typeface="Calibri" panose="020F0502020204030204" pitchFamily="34" charset="0"/>
              </a:rPr>
              <a:t>Counter or amount field. </a:t>
            </a:r>
            <a:r>
              <a:rPr lang="en-US" sz="1800" b="1" i="0" u="none" strike="noStrike" baseline="0" dirty="0">
                <a:solidFill>
                  <a:srgbClr val="000000"/>
                </a:solidFill>
                <a:latin typeface="Calibri" panose="020F0502020204030204" pitchFamily="34" charset="0"/>
              </a:rPr>
              <a:t>FLTP: </a:t>
            </a:r>
            <a:r>
              <a:rPr lang="en-US" sz="1800" b="0" i="0" u="none" strike="noStrike" baseline="0" dirty="0">
                <a:solidFill>
                  <a:srgbClr val="000000"/>
                </a:solidFill>
                <a:latin typeface="Calibri" panose="020F0502020204030204" pitchFamily="34" charset="0"/>
              </a:rPr>
              <a:t>Floating point number</a:t>
            </a:r>
            <a:r>
              <a:rPr lang="en-US" sz="1800" b="1" i="0" u="none" strike="noStrike" baseline="0" dirty="0">
                <a:solidFill>
                  <a:srgbClr val="000000"/>
                </a:solidFill>
                <a:latin typeface="Calibri" panose="020F0502020204030204" pitchFamily="34" charset="0"/>
              </a:rPr>
              <a:t>. INT1: </a:t>
            </a:r>
            <a:r>
              <a:rPr lang="en-US" sz="1800" b="0" i="0" u="none" strike="noStrike" baseline="0" dirty="0">
                <a:solidFill>
                  <a:srgbClr val="000000"/>
                </a:solidFill>
                <a:latin typeface="Calibri" panose="020F0502020204030204" pitchFamily="34" charset="0"/>
              </a:rPr>
              <a:t>1-byte</a:t>
            </a:r>
          </a:p>
          <a:p>
            <a:pPr algn="l"/>
            <a:r>
              <a:rPr lang="en-US" sz="1800" b="0" i="0" u="none" strike="noStrike" baseline="0" dirty="0">
                <a:solidFill>
                  <a:srgbClr val="000000"/>
                </a:solidFill>
                <a:latin typeface="Calibri" panose="020F0502020204030204" pitchFamily="34" charset="0"/>
              </a:rPr>
              <a:t>integer between 0 and 255. </a:t>
            </a:r>
            <a:r>
              <a:rPr lang="en-US" sz="1800" b="1" i="0" u="none" strike="noStrike" baseline="0" dirty="0">
                <a:solidFill>
                  <a:srgbClr val="000000"/>
                </a:solidFill>
                <a:latin typeface="Calibri" panose="020F0502020204030204" pitchFamily="34" charset="0"/>
              </a:rPr>
              <a:t>INT2: </a:t>
            </a:r>
            <a:r>
              <a:rPr lang="en-US" sz="1800" b="0" i="0" u="none" strike="noStrike" baseline="0" dirty="0">
                <a:solidFill>
                  <a:srgbClr val="000000"/>
                </a:solidFill>
                <a:latin typeface="Calibri" panose="020F0502020204030204" pitchFamily="34" charset="0"/>
              </a:rPr>
              <a:t>2-byte integer between -32767 and 32767.</a:t>
            </a:r>
          </a:p>
          <a:p>
            <a:pPr algn="l"/>
            <a:r>
              <a:rPr lang="en-US" sz="1800" b="1" i="0" u="none" strike="noStrike" baseline="0" dirty="0">
                <a:solidFill>
                  <a:srgbClr val="000000"/>
                </a:solidFill>
                <a:latin typeface="Calibri" panose="020F0502020204030204" pitchFamily="34" charset="0"/>
              </a:rPr>
              <a:t>INT4: </a:t>
            </a:r>
            <a:r>
              <a:rPr lang="en-US" sz="1800" b="0" i="0" u="none" strike="noStrike" baseline="0" dirty="0">
                <a:solidFill>
                  <a:srgbClr val="000000"/>
                </a:solidFill>
                <a:latin typeface="Calibri" panose="020F0502020204030204" pitchFamily="34" charset="0"/>
              </a:rPr>
              <a:t>4-byte integer between -2147483647 bis 2147483647.</a:t>
            </a:r>
          </a:p>
          <a:p>
            <a:pPr algn="l"/>
            <a:r>
              <a:rPr lang="en-US" sz="1800" b="1" i="0" u="none" strike="noStrike" baseline="0" dirty="0">
                <a:solidFill>
                  <a:srgbClr val="000000"/>
                </a:solidFill>
                <a:latin typeface="Calibri" panose="020F0502020204030204" pitchFamily="34" charset="0"/>
              </a:rPr>
              <a:t>STRING: </a:t>
            </a:r>
            <a:r>
              <a:rPr lang="en-US" sz="1800" b="0" i="0" u="none" strike="noStrike" baseline="0" dirty="0">
                <a:solidFill>
                  <a:srgbClr val="000000"/>
                </a:solidFill>
                <a:latin typeface="Calibri" panose="020F0502020204030204" pitchFamily="34" charset="0"/>
              </a:rPr>
              <a:t>Character string with variable length.</a:t>
            </a:r>
          </a:p>
          <a:p>
            <a:pPr algn="l"/>
            <a:r>
              <a:rPr lang="en-US" sz="1800" b="1" i="0" u="none" strike="noStrike" baseline="0" dirty="0">
                <a:solidFill>
                  <a:srgbClr val="000000"/>
                </a:solidFill>
                <a:latin typeface="Calibri" panose="020F0502020204030204" pitchFamily="34" charset="0"/>
              </a:rPr>
              <a:t>LANG</a:t>
            </a:r>
            <a:r>
              <a:rPr lang="en-US" sz="1800" b="0" i="0" u="none" strike="noStrike" baseline="0" dirty="0">
                <a:solidFill>
                  <a:srgbClr val="000000"/>
                </a:solidFill>
                <a:latin typeface="Calibri" panose="020F0502020204030204" pitchFamily="34" charset="0"/>
              </a:rPr>
              <a:t>: Language key. </a:t>
            </a:r>
            <a:r>
              <a:rPr lang="en-US" sz="1800" b="1" i="0" u="none" strike="noStrike" baseline="0" dirty="0">
                <a:solidFill>
                  <a:srgbClr val="000000"/>
                </a:solidFill>
                <a:latin typeface="Calibri" panose="020F0502020204030204" pitchFamily="34" charset="0"/>
              </a:rPr>
              <a:t>NUMC: </a:t>
            </a:r>
            <a:r>
              <a:rPr lang="en-US" sz="1800" b="0" i="0" u="none" strike="noStrike" baseline="0" dirty="0">
                <a:solidFill>
                  <a:srgbClr val="000000"/>
                </a:solidFill>
                <a:latin typeface="Calibri" panose="020F0502020204030204" pitchFamily="34" charset="0"/>
              </a:rPr>
              <a:t>Long character field in which only numbers can be entered.</a:t>
            </a:r>
          </a:p>
          <a:p>
            <a:pPr algn="l"/>
            <a:r>
              <a:rPr lang="en-US" sz="1800" b="1" i="0" u="none" strike="noStrike" baseline="0" dirty="0">
                <a:solidFill>
                  <a:srgbClr val="000000"/>
                </a:solidFill>
                <a:latin typeface="Calibri" panose="020F0502020204030204" pitchFamily="34" charset="0"/>
              </a:rPr>
              <a:t>QUAN</a:t>
            </a:r>
            <a:r>
              <a:rPr lang="en-US" sz="1800" b="0" i="0" u="none" strike="noStrike" baseline="0" dirty="0">
                <a:solidFill>
                  <a:srgbClr val="000000"/>
                </a:solidFill>
                <a:latin typeface="Calibri" panose="020F0502020204030204" pitchFamily="34" charset="0"/>
              </a:rPr>
              <a:t>: Quantity. Equivalent to an amount field DEC.</a:t>
            </a:r>
          </a:p>
          <a:p>
            <a:pPr algn="l"/>
            <a:r>
              <a:rPr lang="en-US" sz="1800" b="1" i="0" u="none" strike="noStrike" baseline="0" dirty="0">
                <a:solidFill>
                  <a:srgbClr val="000000"/>
                </a:solidFill>
                <a:latin typeface="Calibri" panose="020F0502020204030204" pitchFamily="34" charset="0"/>
              </a:rPr>
              <a:t>TIMS: </a:t>
            </a:r>
            <a:r>
              <a:rPr lang="en-US" sz="1800" b="0" i="0" u="none" strike="noStrike" baseline="0" dirty="0">
                <a:solidFill>
                  <a:srgbClr val="000000"/>
                </a:solidFill>
                <a:latin typeface="Calibri" panose="020F0502020204030204" pitchFamily="34" charset="0"/>
              </a:rPr>
              <a:t>Time.</a:t>
            </a:r>
          </a:p>
          <a:p>
            <a:pPr algn="l"/>
            <a:r>
              <a:rPr lang="en-US" sz="1800" b="1" i="0" u="none" strike="noStrike" baseline="0" dirty="0">
                <a:solidFill>
                  <a:srgbClr val="000000"/>
                </a:solidFill>
                <a:latin typeface="Calibri" panose="020F0502020204030204" pitchFamily="34" charset="0"/>
              </a:rPr>
              <a:t>UNIT: </a:t>
            </a:r>
            <a:r>
              <a:rPr lang="en-US" sz="1800" b="0" i="0" u="none" strike="noStrike" baseline="0" dirty="0">
                <a:solidFill>
                  <a:srgbClr val="000000"/>
                </a:solidFill>
                <a:latin typeface="Calibri" panose="020F0502020204030204" pitchFamily="34" charset="0"/>
              </a:rPr>
              <a:t>Unit.</a:t>
            </a:r>
            <a:endParaRPr lang="en-US" sz="2400" dirty="0"/>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5">
            <a:extLst>
              <a:ext uri="{FF2B5EF4-FFF2-40B4-BE49-F238E27FC236}">
                <a16:creationId xmlns:a16="http://schemas.microsoft.com/office/drawing/2014/main" id="{43B1FBD8-ED8A-401A-8DAF-583A5CDDE96F}"/>
              </a:ext>
            </a:extLst>
          </p:cNvPr>
          <p:cNvGraphicFramePr>
            <a:graphicFrameLocks noGrp="1"/>
          </p:cNvGraphicFramePr>
          <p:nvPr>
            <p:extLst>
              <p:ext uri="{D42A27DB-BD31-4B8C-83A1-F6EECF244321}">
                <p14:modId xmlns:p14="http://schemas.microsoft.com/office/powerpoint/2010/main" val="3052363026"/>
              </p:ext>
            </p:extLst>
          </p:nvPr>
        </p:nvGraphicFramePr>
        <p:xfrm>
          <a:off x="8691418" y="3695737"/>
          <a:ext cx="3100336" cy="1112520"/>
        </p:xfrm>
        <a:graphic>
          <a:graphicData uri="http://schemas.openxmlformats.org/drawingml/2006/table">
            <a:tbl>
              <a:tblPr firstRow="1" bandRow="1">
                <a:tableStyleId>{073A0DAA-6AF3-43AB-8588-CEC1D06C72B9}</a:tableStyleId>
              </a:tblPr>
              <a:tblGrid>
                <a:gridCol w="775084">
                  <a:extLst>
                    <a:ext uri="{9D8B030D-6E8A-4147-A177-3AD203B41FA5}">
                      <a16:colId xmlns:a16="http://schemas.microsoft.com/office/drawing/2014/main" val="1969676394"/>
                    </a:ext>
                  </a:extLst>
                </a:gridCol>
                <a:gridCol w="775084">
                  <a:extLst>
                    <a:ext uri="{9D8B030D-6E8A-4147-A177-3AD203B41FA5}">
                      <a16:colId xmlns:a16="http://schemas.microsoft.com/office/drawing/2014/main" val="3288260980"/>
                    </a:ext>
                  </a:extLst>
                </a:gridCol>
                <a:gridCol w="775084">
                  <a:extLst>
                    <a:ext uri="{9D8B030D-6E8A-4147-A177-3AD203B41FA5}">
                      <a16:colId xmlns:a16="http://schemas.microsoft.com/office/drawing/2014/main" val="2685853096"/>
                    </a:ext>
                  </a:extLst>
                </a:gridCol>
                <a:gridCol w="775084">
                  <a:extLst>
                    <a:ext uri="{9D8B030D-6E8A-4147-A177-3AD203B41FA5}">
                      <a16:colId xmlns:a16="http://schemas.microsoft.com/office/drawing/2014/main" val="2989680322"/>
                    </a:ext>
                  </a:extLst>
                </a:gridCol>
              </a:tblGrid>
              <a:tr h="370840">
                <a:tc>
                  <a:txBody>
                    <a:bodyPr/>
                    <a:lstStyle/>
                    <a:p>
                      <a:r>
                        <a:rPr lang="en-US" sz="1200" i="1" dirty="0"/>
                        <a:t>FIELD1</a:t>
                      </a:r>
                    </a:p>
                  </a:txBody>
                  <a:tcPr/>
                </a:tc>
                <a:tc>
                  <a:txBody>
                    <a:bodyPr/>
                    <a:lstStyle/>
                    <a:p>
                      <a:r>
                        <a:rPr lang="en-US" sz="1200" i="1" dirty="0"/>
                        <a:t>FIELD2</a:t>
                      </a:r>
                    </a:p>
                  </a:txBody>
                  <a:tcPr/>
                </a:tc>
                <a:tc>
                  <a:txBody>
                    <a:bodyPr/>
                    <a:lstStyle/>
                    <a:p>
                      <a:r>
                        <a:rPr lang="en-US" sz="1200" i="1" dirty="0"/>
                        <a:t>…</a:t>
                      </a:r>
                    </a:p>
                  </a:txBody>
                  <a:tcPr/>
                </a:tc>
                <a:tc>
                  <a:txBody>
                    <a:bodyPr/>
                    <a:lstStyle/>
                    <a:p>
                      <a:r>
                        <a:rPr lang="en-US" sz="1200" i="1" dirty="0"/>
                        <a:t>FIELDN</a:t>
                      </a:r>
                    </a:p>
                  </a:txBody>
                  <a:tcPr/>
                </a:tc>
                <a:extLst>
                  <a:ext uri="{0D108BD9-81ED-4DB2-BD59-A6C34878D82A}">
                    <a16:rowId xmlns:a16="http://schemas.microsoft.com/office/drawing/2014/main" val="3552161987"/>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86354958"/>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874063411"/>
                  </a:ext>
                </a:extLst>
              </a:tr>
            </a:tbl>
          </a:graphicData>
        </a:graphic>
      </p:graphicFrame>
    </p:spTree>
    <p:extLst>
      <p:ext uri="{BB962C8B-B14F-4D97-AF65-F5344CB8AC3E}">
        <p14:creationId xmlns:p14="http://schemas.microsoft.com/office/powerpoint/2010/main" val="1122046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Light" panose="020F0302020204030204"/>
                <a:ea typeface="+mj-ea"/>
                <a:cs typeface="+mj-cs"/>
              </a:rPr>
              <a:t>Agenda – Day 1</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982353"/>
            <a:ext cx="11696243" cy="50167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The Development Model in SAP S/4HANA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R/3 System Architecture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What is SAP HANA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Introduction to SAP S/4HANA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Understanding Dispatcher and Work process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What is client in SAP System?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Development Tools - SAPGUI, ADT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Connecting to system and checking system information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---Break---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ABAP Dictionary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Introduction to Data Dictionary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Creating Data Elements, Domains and Structures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Creating Database tables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Currency and Unit Conversion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Table Maintenance and Technical settings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Size Category and Data class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Introduction to EPM Data Model</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Exercise – Create First Table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378691" y="982353"/>
            <a:ext cx="11565430" cy="1200329"/>
          </a:xfrm>
          <a:prstGeom prst="rect">
            <a:avLst/>
          </a:prstGeom>
          <a:noFill/>
        </p:spPr>
        <p:txBody>
          <a:bodyPr wrap="square" rtlCol="0">
            <a:spAutoFit/>
          </a:bodyPr>
          <a:lstStyle/>
          <a:p>
            <a:r>
              <a:rPr lang="en-US" sz="2400" dirty="0"/>
              <a:t>Create an Employee Table to store Employee’s Data. The structure of table looks like below.</a:t>
            </a:r>
          </a:p>
          <a:p>
            <a:endParaRPr lang="en-US" sz="2400" dirty="0"/>
          </a:p>
          <a:p>
            <a:r>
              <a:rPr lang="en-US" sz="2400" dirty="0"/>
              <a:t>Naming Convention: </a:t>
            </a:r>
            <a:r>
              <a:rPr lang="en-US" sz="2400" b="1" dirty="0"/>
              <a:t>ZNC_EMP_XX</a:t>
            </a:r>
            <a:endParaRPr lang="en-US" sz="2400" dirty="0"/>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5">
            <a:extLst>
              <a:ext uri="{FF2B5EF4-FFF2-40B4-BE49-F238E27FC236}">
                <a16:creationId xmlns:a16="http://schemas.microsoft.com/office/drawing/2014/main" id="{3F273D3B-61CA-49CB-838A-6F40EC215030}"/>
              </a:ext>
            </a:extLst>
          </p:cNvPr>
          <p:cNvGraphicFramePr>
            <a:graphicFrameLocks noGrp="1"/>
          </p:cNvGraphicFramePr>
          <p:nvPr>
            <p:extLst>
              <p:ext uri="{D42A27DB-BD31-4B8C-83A1-F6EECF244321}">
                <p14:modId xmlns:p14="http://schemas.microsoft.com/office/powerpoint/2010/main" val="2268210848"/>
              </p:ext>
            </p:extLst>
          </p:nvPr>
        </p:nvGraphicFramePr>
        <p:xfrm>
          <a:off x="452582" y="2435362"/>
          <a:ext cx="8128000" cy="2966720"/>
        </p:xfrm>
        <a:graphic>
          <a:graphicData uri="http://schemas.openxmlformats.org/drawingml/2006/table">
            <a:tbl>
              <a:tblPr firstRow="1" bandRow="1">
                <a:tableStyleId>{073A0DAA-6AF3-43AB-8588-CEC1D06C72B9}</a:tableStyleId>
              </a:tblPr>
              <a:tblGrid>
                <a:gridCol w="4064000">
                  <a:extLst>
                    <a:ext uri="{9D8B030D-6E8A-4147-A177-3AD203B41FA5}">
                      <a16:colId xmlns:a16="http://schemas.microsoft.com/office/drawing/2014/main" val="1473565507"/>
                    </a:ext>
                  </a:extLst>
                </a:gridCol>
                <a:gridCol w="4064000">
                  <a:extLst>
                    <a:ext uri="{9D8B030D-6E8A-4147-A177-3AD203B41FA5}">
                      <a16:colId xmlns:a16="http://schemas.microsoft.com/office/drawing/2014/main" val="2815586522"/>
                    </a:ext>
                  </a:extLst>
                </a:gridCol>
              </a:tblGrid>
              <a:tr h="370840">
                <a:tc>
                  <a:txBody>
                    <a:bodyPr/>
                    <a:lstStyle/>
                    <a:p>
                      <a:r>
                        <a:rPr lang="en-US" dirty="0"/>
                        <a:t>FIELD NAME</a:t>
                      </a:r>
                    </a:p>
                  </a:txBody>
                  <a:tcPr/>
                </a:tc>
                <a:tc>
                  <a:txBody>
                    <a:bodyPr/>
                    <a:lstStyle/>
                    <a:p>
                      <a:r>
                        <a:rPr lang="en-US" dirty="0"/>
                        <a:t>TYPE</a:t>
                      </a:r>
                    </a:p>
                  </a:txBody>
                  <a:tcPr/>
                </a:tc>
                <a:extLst>
                  <a:ext uri="{0D108BD9-81ED-4DB2-BD59-A6C34878D82A}">
                    <a16:rowId xmlns:a16="http://schemas.microsoft.com/office/drawing/2014/main" val="322738294"/>
                  </a:ext>
                </a:extLst>
              </a:tr>
              <a:tr h="370840">
                <a:tc>
                  <a:txBody>
                    <a:bodyPr/>
                    <a:lstStyle/>
                    <a:p>
                      <a:r>
                        <a:rPr lang="en-US" dirty="0"/>
                        <a:t>EMPID</a:t>
                      </a:r>
                    </a:p>
                  </a:txBody>
                  <a:tcPr/>
                </a:tc>
                <a:tc>
                  <a:txBody>
                    <a:bodyPr/>
                    <a:lstStyle/>
                    <a:p>
                      <a:r>
                        <a:rPr lang="en-US" dirty="0"/>
                        <a:t>INT1</a:t>
                      </a:r>
                    </a:p>
                  </a:txBody>
                  <a:tcPr/>
                </a:tc>
                <a:extLst>
                  <a:ext uri="{0D108BD9-81ED-4DB2-BD59-A6C34878D82A}">
                    <a16:rowId xmlns:a16="http://schemas.microsoft.com/office/drawing/2014/main" val="4063632330"/>
                  </a:ext>
                </a:extLst>
              </a:tr>
              <a:tr h="370840">
                <a:tc>
                  <a:txBody>
                    <a:bodyPr/>
                    <a:lstStyle/>
                    <a:p>
                      <a:r>
                        <a:rPr lang="en-US" dirty="0"/>
                        <a:t>EMPNAME</a:t>
                      </a:r>
                    </a:p>
                  </a:txBody>
                  <a:tcPr/>
                </a:tc>
                <a:tc>
                  <a:txBody>
                    <a:bodyPr/>
                    <a:lstStyle/>
                    <a:p>
                      <a:r>
                        <a:rPr lang="en-US" dirty="0"/>
                        <a:t>CHAR256</a:t>
                      </a:r>
                    </a:p>
                  </a:txBody>
                  <a:tcPr/>
                </a:tc>
                <a:extLst>
                  <a:ext uri="{0D108BD9-81ED-4DB2-BD59-A6C34878D82A}">
                    <a16:rowId xmlns:a16="http://schemas.microsoft.com/office/drawing/2014/main" val="670181471"/>
                  </a:ext>
                </a:extLst>
              </a:tr>
              <a:tr h="370840">
                <a:tc>
                  <a:txBody>
                    <a:bodyPr/>
                    <a:lstStyle/>
                    <a:p>
                      <a:r>
                        <a:rPr lang="en-US" dirty="0"/>
                        <a:t>SALARY</a:t>
                      </a:r>
                    </a:p>
                  </a:txBody>
                  <a:tcPr/>
                </a:tc>
                <a:tc>
                  <a:txBody>
                    <a:bodyPr/>
                    <a:lstStyle/>
                    <a:p>
                      <a:r>
                        <a:rPr lang="en-US" dirty="0"/>
                        <a:t>INT4</a:t>
                      </a:r>
                    </a:p>
                  </a:txBody>
                  <a:tcPr/>
                </a:tc>
                <a:extLst>
                  <a:ext uri="{0D108BD9-81ED-4DB2-BD59-A6C34878D82A}">
                    <a16:rowId xmlns:a16="http://schemas.microsoft.com/office/drawing/2014/main" val="4037653709"/>
                  </a:ext>
                </a:extLst>
              </a:tr>
              <a:tr h="370840">
                <a:tc>
                  <a:txBody>
                    <a:bodyPr/>
                    <a:lstStyle/>
                    <a:p>
                      <a:r>
                        <a:rPr lang="en-US" dirty="0"/>
                        <a:t>CURRENCY</a:t>
                      </a:r>
                    </a:p>
                  </a:txBody>
                  <a:tcPr/>
                </a:tc>
                <a:tc>
                  <a:txBody>
                    <a:bodyPr/>
                    <a:lstStyle/>
                    <a:p>
                      <a:r>
                        <a:rPr lang="en-US" dirty="0"/>
                        <a:t>CHAR10</a:t>
                      </a:r>
                    </a:p>
                  </a:txBody>
                  <a:tcPr/>
                </a:tc>
                <a:extLst>
                  <a:ext uri="{0D108BD9-81ED-4DB2-BD59-A6C34878D82A}">
                    <a16:rowId xmlns:a16="http://schemas.microsoft.com/office/drawing/2014/main" val="1332666704"/>
                  </a:ext>
                </a:extLst>
              </a:tr>
              <a:tr h="370840">
                <a:tc>
                  <a:txBody>
                    <a:bodyPr/>
                    <a:lstStyle/>
                    <a:p>
                      <a:r>
                        <a:rPr lang="en-US" dirty="0"/>
                        <a:t>DEPTID</a:t>
                      </a:r>
                    </a:p>
                  </a:txBody>
                  <a:tcPr/>
                </a:tc>
                <a:tc>
                  <a:txBody>
                    <a:bodyPr/>
                    <a:lstStyle/>
                    <a:p>
                      <a:r>
                        <a:rPr lang="en-US" dirty="0"/>
                        <a:t>INT1</a:t>
                      </a:r>
                    </a:p>
                  </a:txBody>
                  <a:tcPr/>
                </a:tc>
                <a:extLst>
                  <a:ext uri="{0D108BD9-81ED-4DB2-BD59-A6C34878D82A}">
                    <a16:rowId xmlns:a16="http://schemas.microsoft.com/office/drawing/2014/main" val="973679718"/>
                  </a:ext>
                </a:extLst>
              </a:tr>
              <a:tr h="370840">
                <a:tc>
                  <a:txBody>
                    <a:bodyPr/>
                    <a:lstStyle/>
                    <a:p>
                      <a:r>
                        <a:rPr lang="en-US" dirty="0"/>
                        <a:t>AGE</a:t>
                      </a:r>
                    </a:p>
                  </a:txBody>
                  <a:tcPr/>
                </a:tc>
                <a:tc>
                  <a:txBody>
                    <a:bodyPr/>
                    <a:lstStyle/>
                    <a:p>
                      <a:r>
                        <a:rPr lang="en-US" dirty="0"/>
                        <a:t>INT4</a:t>
                      </a:r>
                    </a:p>
                  </a:txBody>
                  <a:tcPr/>
                </a:tc>
                <a:extLst>
                  <a:ext uri="{0D108BD9-81ED-4DB2-BD59-A6C34878D82A}">
                    <a16:rowId xmlns:a16="http://schemas.microsoft.com/office/drawing/2014/main" val="1578813683"/>
                  </a:ext>
                </a:extLst>
              </a:tr>
              <a:tr h="370840">
                <a:tc>
                  <a:txBody>
                    <a:bodyPr/>
                    <a:lstStyle/>
                    <a:p>
                      <a:r>
                        <a:rPr lang="en-US" dirty="0"/>
                        <a:t>GENDER</a:t>
                      </a:r>
                    </a:p>
                  </a:txBody>
                  <a:tcPr/>
                </a:tc>
                <a:tc>
                  <a:txBody>
                    <a:bodyPr/>
                    <a:lstStyle/>
                    <a:p>
                      <a:r>
                        <a:rPr lang="en-US" dirty="0"/>
                        <a:t>CHAR1</a:t>
                      </a:r>
                    </a:p>
                  </a:txBody>
                  <a:tcPr/>
                </a:tc>
                <a:extLst>
                  <a:ext uri="{0D108BD9-81ED-4DB2-BD59-A6C34878D82A}">
                    <a16:rowId xmlns:a16="http://schemas.microsoft.com/office/drawing/2014/main" val="2303126459"/>
                  </a:ext>
                </a:extLst>
              </a:tr>
            </a:tbl>
          </a:graphicData>
        </a:graphic>
      </p:graphicFrame>
    </p:spTree>
    <p:extLst>
      <p:ext uri="{BB962C8B-B14F-4D97-AF65-F5344CB8AC3E}">
        <p14:creationId xmlns:p14="http://schemas.microsoft.com/office/powerpoint/2010/main" val="18088917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0" u="none" strike="noStrike" baseline="0" dirty="0">
                <a:latin typeface="Calibri" panose="020F0502020204030204" pitchFamily="34" charset="0"/>
              </a:rPr>
              <a:t>Data Element</a:t>
            </a:r>
            <a:endParaRPr lang="en-US" sz="7200"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982353"/>
            <a:ext cx="11696243" cy="2539157"/>
          </a:xfrm>
          <a:prstGeom prst="rect">
            <a:avLst/>
          </a:prstGeom>
          <a:noFill/>
        </p:spPr>
        <p:txBody>
          <a:bodyPr wrap="square" rtlCol="0">
            <a:spAutoFit/>
          </a:bodyPr>
          <a:lstStyle/>
          <a:p>
            <a:pPr algn="l"/>
            <a:r>
              <a:rPr lang="en-US" sz="1800" b="0" i="0" u="none" strike="noStrike" baseline="0" dirty="0">
                <a:latin typeface="Arial" panose="020B0604020202020204" pitchFamily="34" charset="0"/>
              </a:rPr>
              <a:t>Data element contain the semantic information (meaning) of a field. It will also help to maintain documentation about the field which will be from end users perspective. The text appearing in the field help (F1 help) in a field of an input template comes from the corresponding data element.</a:t>
            </a:r>
          </a:p>
          <a:p>
            <a:pPr algn="l"/>
            <a:endParaRPr lang="en-US" sz="1800" b="0" i="0" u="none" strike="noStrike" baseline="0" dirty="0">
              <a:latin typeface="Arial" panose="020B0604020202020204" pitchFamily="34" charset="0"/>
            </a:endParaRPr>
          </a:p>
          <a:p>
            <a:pPr algn="l"/>
            <a:r>
              <a:rPr lang="en-US" sz="1800" b="0" i="0" u="none" strike="noStrike" baseline="0" dirty="0">
                <a:latin typeface="Arial" panose="020B0604020202020204" pitchFamily="34" charset="0"/>
              </a:rPr>
              <a:t>To create data element, we need to provide following details :</a:t>
            </a:r>
          </a:p>
          <a:p>
            <a:pPr algn="l">
              <a:spcBef>
                <a:spcPts val="600"/>
              </a:spcBef>
            </a:pPr>
            <a:r>
              <a:rPr lang="en-US" sz="1800" b="1" i="0" u="none" strike="noStrike" baseline="0" dirty="0">
                <a:latin typeface="Arial" panose="020B0604020202020204" pitchFamily="34" charset="0"/>
              </a:rPr>
              <a:t>Data Type : </a:t>
            </a:r>
            <a:r>
              <a:rPr lang="en-US" sz="1800" b="0" i="0" u="none" strike="noStrike" baseline="0" dirty="0">
                <a:latin typeface="Arial" panose="020B0604020202020204" pitchFamily="34" charset="0"/>
              </a:rPr>
              <a:t>Domain / Predefined type</a:t>
            </a:r>
          </a:p>
          <a:p>
            <a:pPr algn="l">
              <a:spcBef>
                <a:spcPts val="600"/>
              </a:spcBef>
            </a:pPr>
            <a:r>
              <a:rPr lang="en-US" sz="1800" b="1" i="0" u="none" strike="noStrike" baseline="0" dirty="0">
                <a:latin typeface="Arial" panose="020B0604020202020204" pitchFamily="34" charset="0"/>
              </a:rPr>
              <a:t>Further Characteristics : (optional) </a:t>
            </a:r>
            <a:r>
              <a:rPr lang="en-US" sz="1800" b="0" i="0" u="none" strike="noStrike" baseline="0" dirty="0">
                <a:latin typeface="Arial" panose="020B0604020202020204" pitchFamily="34" charset="0"/>
              </a:rPr>
              <a:t>Search help, Parameter Id etc.</a:t>
            </a:r>
          </a:p>
          <a:p>
            <a:pPr algn="l">
              <a:spcBef>
                <a:spcPts val="600"/>
              </a:spcBef>
            </a:pPr>
            <a:r>
              <a:rPr lang="en-US" sz="1800" b="1" i="0" u="none" strike="noStrike" baseline="0" dirty="0">
                <a:latin typeface="Arial" panose="020B0604020202020204" pitchFamily="34" charset="0"/>
              </a:rPr>
              <a:t>Field Label : </a:t>
            </a:r>
            <a:r>
              <a:rPr lang="en-US" sz="1800" b="0" i="0" u="none" strike="noStrike" baseline="0" dirty="0">
                <a:latin typeface="Arial" panose="020B0604020202020204" pitchFamily="34" charset="0"/>
              </a:rPr>
              <a:t>Label for data element </a:t>
            </a:r>
            <a:r>
              <a:rPr lang="en-US" sz="1800" b="0" i="0" u="none" strike="noStrike" baseline="0" dirty="0" err="1">
                <a:latin typeface="Arial" panose="020B0604020202020204" pitchFamily="34" charset="0"/>
              </a:rPr>
              <a:t>w.r.t.</a:t>
            </a:r>
            <a:r>
              <a:rPr lang="en-US" sz="1800" b="0" i="0" u="none" strike="noStrike" baseline="0" dirty="0">
                <a:latin typeface="Arial" panose="020B0604020202020204" pitchFamily="34" charset="0"/>
              </a:rPr>
              <a:t> fields and headings</a:t>
            </a:r>
            <a:endParaRPr lang="en-US" sz="2400" dirty="0"/>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F7077D6-DE14-4203-AE7E-46675A2FFE0D}"/>
              </a:ext>
            </a:extLst>
          </p:cNvPr>
          <p:cNvPicPr>
            <a:picLocks noChangeAspect="1"/>
          </p:cNvPicPr>
          <p:nvPr/>
        </p:nvPicPr>
        <p:blipFill>
          <a:blip r:embed="rId4"/>
          <a:stretch>
            <a:fillRect/>
          </a:stretch>
        </p:blipFill>
        <p:spPr>
          <a:xfrm>
            <a:off x="2426510" y="3741958"/>
            <a:ext cx="7338978" cy="20113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768823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i="0" u="none" strike="noStrike" baseline="0" dirty="0">
                <a:latin typeface="Calibri" panose="020F0502020204030204" pitchFamily="34" charset="0"/>
              </a:rPr>
              <a:t>Domain</a:t>
            </a:r>
            <a:endParaRPr lang="en-US" sz="8000"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982353"/>
            <a:ext cx="11696243" cy="2817566"/>
          </a:xfrm>
          <a:prstGeom prst="rect">
            <a:avLst/>
          </a:prstGeom>
          <a:noFill/>
        </p:spPr>
        <p:txBody>
          <a:bodyPr wrap="square" rtlCol="0">
            <a:spAutoFit/>
          </a:bodyPr>
          <a:lstStyle/>
          <a:p>
            <a:pPr algn="l"/>
            <a:r>
              <a:rPr lang="en-US" sz="1800" b="0" i="0" u="none" strike="noStrike" baseline="0" dirty="0">
                <a:latin typeface="Arial" panose="020B0604020202020204" pitchFamily="34" charset="0"/>
              </a:rPr>
              <a:t>Data element contains the technical information(data type) of a field. A domain defines a value range. A domain is assigned to a data element. All table fields or structure components that use this data element then have the value range defined by the domain. </a:t>
            </a:r>
          </a:p>
          <a:p>
            <a:pPr algn="l"/>
            <a:r>
              <a:rPr lang="en-US" sz="1800" b="0" i="0" u="none" strike="noStrike" baseline="0" dirty="0">
                <a:latin typeface="Arial" panose="020B0604020202020204" pitchFamily="34" charset="0"/>
              </a:rPr>
              <a:t>The relationship between the field or component and the domain is thus defined by the data element of the field or component.</a:t>
            </a:r>
          </a:p>
          <a:p>
            <a:pPr algn="l"/>
            <a:r>
              <a:rPr lang="en-US" sz="1800" b="0" i="0" u="none" strike="noStrike" baseline="0" dirty="0">
                <a:latin typeface="Arial" panose="020B0604020202020204" pitchFamily="34" charset="0"/>
              </a:rPr>
              <a:t>Creating a domain we specify following information:</a:t>
            </a:r>
          </a:p>
          <a:p>
            <a:pPr algn="l"/>
            <a:endParaRPr lang="en-US" sz="1800" b="0" i="0" u="none" strike="noStrike" baseline="0" dirty="0">
              <a:latin typeface="Arial" panose="020B0604020202020204" pitchFamily="34" charset="0"/>
            </a:endParaRPr>
          </a:p>
          <a:p>
            <a:pPr algn="l">
              <a:lnSpc>
                <a:spcPct val="150000"/>
              </a:lnSpc>
            </a:pPr>
            <a:r>
              <a:rPr lang="en-US" sz="1800" b="1" i="0" u="none" strike="noStrike" baseline="0" dirty="0">
                <a:latin typeface="Arial" panose="020B0604020202020204" pitchFamily="34" charset="0"/>
              </a:rPr>
              <a:t>Definition : </a:t>
            </a:r>
            <a:r>
              <a:rPr lang="en-US" sz="1800" b="0" i="0" u="none" strike="noStrike" baseline="0" dirty="0">
                <a:latin typeface="Arial" panose="020B0604020202020204" pitchFamily="34" charset="0"/>
              </a:rPr>
              <a:t>Data type, format and output length</a:t>
            </a:r>
          </a:p>
          <a:p>
            <a:pPr algn="l">
              <a:lnSpc>
                <a:spcPct val="150000"/>
              </a:lnSpc>
            </a:pPr>
            <a:r>
              <a:rPr lang="en-US" sz="1800" b="1" i="0" u="none" strike="noStrike" baseline="0" dirty="0">
                <a:latin typeface="Arial" panose="020B0604020202020204" pitchFamily="34" charset="0"/>
              </a:rPr>
              <a:t>Value Range: </a:t>
            </a:r>
            <a:r>
              <a:rPr lang="en-US" sz="1800" b="0" i="0" u="none" strike="noStrike" baseline="0" dirty="0">
                <a:latin typeface="Arial" panose="020B0604020202020204" pitchFamily="34" charset="0"/>
              </a:rPr>
              <a:t>Fixed values, value table (possible set of values for the field)</a:t>
            </a:r>
            <a:endParaRPr lang="en-US" sz="2400" dirty="0"/>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CF94036-3854-4688-8F0E-39E83A723C41}"/>
              </a:ext>
            </a:extLst>
          </p:cNvPr>
          <p:cNvPicPr>
            <a:picLocks noChangeAspect="1"/>
          </p:cNvPicPr>
          <p:nvPr/>
        </p:nvPicPr>
        <p:blipFill>
          <a:blip r:embed="rId4"/>
          <a:stretch>
            <a:fillRect/>
          </a:stretch>
        </p:blipFill>
        <p:spPr>
          <a:xfrm>
            <a:off x="2485301" y="3882551"/>
            <a:ext cx="7369179" cy="20804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124491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How are they Connected?</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4E6A05DD-0BED-442F-AAE9-968E4DF999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6019"/>
          <a:stretch/>
        </p:blipFill>
        <p:spPr>
          <a:xfrm>
            <a:off x="1905000" y="1185974"/>
            <a:ext cx="8382000" cy="499357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6150245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Best Practice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450ED743-EAC3-4A53-92A3-24CB636514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1866900" y="1133351"/>
            <a:ext cx="8458200" cy="5181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9138029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Exercise – Create Data Elements and Domains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61764" y="899721"/>
            <a:ext cx="11696243" cy="830997"/>
          </a:xfrm>
          <a:prstGeom prst="rect">
            <a:avLst/>
          </a:prstGeom>
          <a:noFill/>
        </p:spPr>
        <p:txBody>
          <a:bodyPr wrap="square" rtlCol="0">
            <a:spAutoFit/>
          </a:bodyPr>
          <a:lstStyle/>
          <a:p>
            <a:r>
              <a:rPr lang="en-US" sz="2400" dirty="0"/>
              <a:t>Enhance the table by adding Data Elements and Domains for our table.</a:t>
            </a:r>
          </a:p>
          <a:p>
            <a:r>
              <a:rPr lang="en-US" sz="2400" dirty="0"/>
              <a:t>Maintain Salary and Currency Column with fixed values for currency as – USD,  EUR, CAD</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8745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Table Technical Settings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EE0F42C3-2D90-44DB-A944-00BC2F841CD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204"/>
          <a:stretch/>
        </p:blipFill>
        <p:spPr>
          <a:xfrm>
            <a:off x="2364509" y="1227964"/>
            <a:ext cx="8001000" cy="518280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9702417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Buffering</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39AC4F6E-7B3E-4DC8-AD34-8DA8FAD039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351"/>
          <a:stretch/>
        </p:blipFill>
        <p:spPr>
          <a:xfrm>
            <a:off x="2443018" y="1263814"/>
            <a:ext cx="8153400" cy="483218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892606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Foreign Key</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94D27DE-5B09-44C8-AE0F-A4A86E3A0265}"/>
              </a:ext>
            </a:extLst>
          </p:cNvPr>
          <p:cNvSpPr txBox="1"/>
          <p:nvPr/>
        </p:nvSpPr>
        <p:spPr>
          <a:xfrm>
            <a:off x="261763" y="982563"/>
            <a:ext cx="11597727" cy="1200329"/>
          </a:xfrm>
          <a:prstGeom prst="rect">
            <a:avLst/>
          </a:prstGeom>
          <a:noFill/>
        </p:spPr>
        <p:txBody>
          <a:bodyPr wrap="square">
            <a:spAutoFit/>
          </a:bodyPr>
          <a:lstStyle/>
          <a:p>
            <a:pPr algn="l"/>
            <a:r>
              <a:rPr lang="en-US" sz="1800" b="0" i="0" u="none" strike="noStrike" baseline="0" dirty="0">
                <a:latin typeface="Calibri" panose="020F0502020204030204" pitchFamily="34" charset="0"/>
              </a:rPr>
              <a:t>A foreign key is a relationship between two table so that duplicate data can be removed from database. Table T1 is called the </a:t>
            </a:r>
            <a:r>
              <a:rPr lang="en-US" sz="1800" b="1" i="0" u="none" strike="noStrike" baseline="0" dirty="0">
                <a:latin typeface="Calibri" panose="020F0502020204030204" pitchFamily="34" charset="0"/>
              </a:rPr>
              <a:t>foreign key table </a:t>
            </a:r>
            <a:r>
              <a:rPr lang="en-US" sz="1800" b="0" i="0" u="none" strike="noStrike" baseline="0" dirty="0">
                <a:latin typeface="Calibri" panose="020F0502020204030204" pitchFamily="34" charset="0"/>
              </a:rPr>
              <a:t>(dependent table) and table T2 the </a:t>
            </a:r>
            <a:r>
              <a:rPr lang="en-US" sz="1800" b="1" i="0" u="none" strike="noStrike" baseline="0" dirty="0">
                <a:latin typeface="Calibri" panose="020F0502020204030204" pitchFamily="34" charset="0"/>
              </a:rPr>
              <a:t>check table </a:t>
            </a:r>
            <a:r>
              <a:rPr lang="en-US" sz="1800" b="0" i="0" u="none" strike="noStrike" baseline="0" dirty="0">
                <a:latin typeface="Calibri" panose="020F0502020204030204" pitchFamily="34" charset="0"/>
              </a:rPr>
              <a:t>(referenced table). The pair of fields for the two tables must have the same data type and length. One field of the foreign key table therefore corresponds to each key</a:t>
            </a:r>
          </a:p>
          <a:p>
            <a:pPr algn="l"/>
            <a:r>
              <a:rPr lang="en-US" sz="1800" b="0" i="0" u="none" strike="noStrike" baseline="0" dirty="0">
                <a:latin typeface="Calibri" panose="020F0502020204030204" pitchFamily="34" charset="0"/>
              </a:rPr>
              <a:t>field of the check table. This field is called the </a:t>
            </a:r>
            <a:r>
              <a:rPr lang="en-US" sz="1800" b="1" i="0" u="none" strike="noStrike" baseline="0" dirty="0">
                <a:latin typeface="Calibri" panose="020F0502020204030204" pitchFamily="34" charset="0"/>
              </a:rPr>
              <a:t>foreign key field</a:t>
            </a:r>
            <a:r>
              <a:rPr lang="en-US" sz="1800" b="0" i="0" u="none" strike="noStrike" baseline="0" dirty="0">
                <a:latin typeface="Calibri" panose="020F0502020204030204" pitchFamily="34" charset="0"/>
              </a:rPr>
              <a:t>.</a:t>
            </a:r>
            <a:endParaRPr lang="en-US" dirty="0"/>
          </a:p>
        </p:txBody>
      </p:sp>
      <p:pic>
        <p:nvPicPr>
          <p:cNvPr id="1030" name="Picture 6" descr="Refining All Foreign Keys :: Chapter 10. Table Relationships :: Part II:  The Design Process :: Database design for mere mortals :: SQL ::  eTutorials.org">
            <a:extLst>
              <a:ext uri="{FF2B5EF4-FFF2-40B4-BE49-F238E27FC236}">
                <a16:creationId xmlns:a16="http://schemas.microsoft.com/office/drawing/2014/main" id="{34FACE79-A805-4E30-A163-21811E37CE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599" y="2506408"/>
            <a:ext cx="7467184" cy="3718658"/>
          </a:xfrm>
          <a:prstGeom prst="rect">
            <a:avLst/>
          </a:prstGeom>
          <a:noFill/>
          <a:extLst>
            <a:ext uri="{909E8E84-426E-40DD-AFC4-6F175D3DCCD1}">
              <a14:hiddenFill xmlns:a14="http://schemas.microsoft.com/office/drawing/2010/main">
                <a:solidFill>
                  <a:srgbClr val="FFFFFF"/>
                </a:solidFill>
              </a14:hiddenFill>
            </a:ext>
          </a:extLst>
        </p:spPr>
      </p:pic>
      <p:sp>
        <p:nvSpPr>
          <p:cNvPr id="9" name="Speech Bubble: Rectangle with Corners Rounded 8">
            <a:extLst>
              <a:ext uri="{FF2B5EF4-FFF2-40B4-BE49-F238E27FC236}">
                <a16:creationId xmlns:a16="http://schemas.microsoft.com/office/drawing/2014/main" id="{C54D09B9-DAD9-4CD3-B112-0A3AAC9A8FD9}"/>
              </a:ext>
            </a:extLst>
          </p:cNvPr>
          <p:cNvSpPr/>
          <p:nvPr/>
        </p:nvSpPr>
        <p:spPr>
          <a:xfrm>
            <a:off x="1152445" y="2403550"/>
            <a:ext cx="1433737" cy="443345"/>
          </a:xfrm>
          <a:prstGeom prst="wedgeRoundRectCallout">
            <a:avLst>
              <a:gd name="adj1" fmla="val 103198"/>
              <a:gd name="adj2" fmla="val 162500"/>
              <a:gd name="adj3" fmla="val 16667"/>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Check table</a:t>
            </a:r>
          </a:p>
        </p:txBody>
      </p:sp>
      <p:sp>
        <p:nvSpPr>
          <p:cNvPr id="10" name="Speech Bubble: Rectangle with Corners Rounded 9">
            <a:extLst>
              <a:ext uri="{FF2B5EF4-FFF2-40B4-BE49-F238E27FC236}">
                <a16:creationId xmlns:a16="http://schemas.microsoft.com/office/drawing/2014/main" id="{B1998C18-17CE-4251-9EC4-AA2249916E74}"/>
              </a:ext>
            </a:extLst>
          </p:cNvPr>
          <p:cNvSpPr/>
          <p:nvPr/>
        </p:nvSpPr>
        <p:spPr>
          <a:xfrm>
            <a:off x="10322686" y="1960205"/>
            <a:ext cx="1433737" cy="443345"/>
          </a:xfrm>
          <a:prstGeom prst="wedgeRoundRectCallout">
            <a:avLst>
              <a:gd name="adj1" fmla="val -68164"/>
              <a:gd name="adj2" fmla="val 137500"/>
              <a:gd name="adj3" fmla="val 16667"/>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Check table</a:t>
            </a:r>
          </a:p>
        </p:txBody>
      </p:sp>
      <p:sp>
        <p:nvSpPr>
          <p:cNvPr id="11" name="Speech Bubble: Rectangle with Corners Rounded 10">
            <a:extLst>
              <a:ext uri="{FF2B5EF4-FFF2-40B4-BE49-F238E27FC236}">
                <a16:creationId xmlns:a16="http://schemas.microsoft.com/office/drawing/2014/main" id="{2A543BF1-D242-4435-9444-C60C413AEA91}"/>
              </a:ext>
            </a:extLst>
          </p:cNvPr>
          <p:cNvSpPr/>
          <p:nvPr/>
        </p:nvSpPr>
        <p:spPr>
          <a:xfrm>
            <a:off x="5663674" y="3096277"/>
            <a:ext cx="2011744" cy="443345"/>
          </a:xfrm>
          <a:prstGeom prst="wedgeRoundRectCallout">
            <a:avLst>
              <a:gd name="adj1" fmla="val 8498"/>
              <a:gd name="adj2" fmla="val 239583"/>
              <a:gd name="adj3" fmla="val 16667"/>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Foreign key table</a:t>
            </a:r>
          </a:p>
        </p:txBody>
      </p:sp>
    </p:spTree>
    <p:extLst>
      <p:ext uri="{BB962C8B-B14F-4D97-AF65-F5344CB8AC3E}">
        <p14:creationId xmlns:p14="http://schemas.microsoft.com/office/powerpoint/2010/main" val="20478766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Exercise – Create Foreign Keys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982353"/>
            <a:ext cx="11696243" cy="830997"/>
          </a:xfrm>
          <a:prstGeom prst="rect">
            <a:avLst/>
          </a:prstGeom>
          <a:noFill/>
        </p:spPr>
        <p:txBody>
          <a:bodyPr wrap="square" rtlCol="0">
            <a:spAutoFit/>
          </a:bodyPr>
          <a:lstStyle/>
          <a:p>
            <a:r>
              <a:rPr lang="en-US" sz="2400" dirty="0"/>
              <a:t>Create one more database table called Department (ZNC_DEPT_XX) and maintain foreign key relationship.</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5">
            <a:extLst>
              <a:ext uri="{FF2B5EF4-FFF2-40B4-BE49-F238E27FC236}">
                <a16:creationId xmlns:a16="http://schemas.microsoft.com/office/drawing/2014/main" id="{8F016DBF-2DC8-4214-A813-EFA2D2957A34}"/>
              </a:ext>
            </a:extLst>
          </p:cNvPr>
          <p:cNvGraphicFramePr>
            <a:graphicFrameLocks noGrp="1"/>
          </p:cNvGraphicFramePr>
          <p:nvPr>
            <p:extLst>
              <p:ext uri="{D42A27DB-BD31-4B8C-83A1-F6EECF244321}">
                <p14:modId xmlns:p14="http://schemas.microsoft.com/office/powerpoint/2010/main" val="226748698"/>
              </p:ext>
            </p:extLst>
          </p:nvPr>
        </p:nvGraphicFramePr>
        <p:xfrm>
          <a:off x="452582" y="2435362"/>
          <a:ext cx="4322618" cy="3106456"/>
        </p:xfrm>
        <a:graphic>
          <a:graphicData uri="http://schemas.openxmlformats.org/drawingml/2006/table">
            <a:tbl>
              <a:tblPr firstRow="1" bandRow="1">
                <a:tableStyleId>{073A0DAA-6AF3-43AB-8588-CEC1D06C72B9}</a:tableStyleId>
              </a:tblPr>
              <a:tblGrid>
                <a:gridCol w="2161309">
                  <a:extLst>
                    <a:ext uri="{9D8B030D-6E8A-4147-A177-3AD203B41FA5}">
                      <a16:colId xmlns:a16="http://schemas.microsoft.com/office/drawing/2014/main" val="1473565507"/>
                    </a:ext>
                  </a:extLst>
                </a:gridCol>
                <a:gridCol w="2161309">
                  <a:extLst>
                    <a:ext uri="{9D8B030D-6E8A-4147-A177-3AD203B41FA5}">
                      <a16:colId xmlns:a16="http://schemas.microsoft.com/office/drawing/2014/main" val="2815586522"/>
                    </a:ext>
                  </a:extLst>
                </a:gridCol>
              </a:tblGrid>
              <a:tr h="388307">
                <a:tc>
                  <a:txBody>
                    <a:bodyPr/>
                    <a:lstStyle/>
                    <a:p>
                      <a:r>
                        <a:rPr lang="en-US" dirty="0"/>
                        <a:t>FIELD NAME</a:t>
                      </a:r>
                    </a:p>
                  </a:txBody>
                  <a:tcPr/>
                </a:tc>
                <a:tc>
                  <a:txBody>
                    <a:bodyPr/>
                    <a:lstStyle/>
                    <a:p>
                      <a:r>
                        <a:rPr lang="en-US" dirty="0"/>
                        <a:t>TYPE</a:t>
                      </a:r>
                    </a:p>
                  </a:txBody>
                  <a:tcPr/>
                </a:tc>
                <a:extLst>
                  <a:ext uri="{0D108BD9-81ED-4DB2-BD59-A6C34878D82A}">
                    <a16:rowId xmlns:a16="http://schemas.microsoft.com/office/drawing/2014/main" val="322738294"/>
                  </a:ext>
                </a:extLst>
              </a:tr>
              <a:tr h="388307">
                <a:tc>
                  <a:txBody>
                    <a:bodyPr/>
                    <a:lstStyle/>
                    <a:p>
                      <a:r>
                        <a:rPr lang="en-US" dirty="0"/>
                        <a:t>EMPID</a:t>
                      </a:r>
                    </a:p>
                  </a:txBody>
                  <a:tcPr/>
                </a:tc>
                <a:tc>
                  <a:txBody>
                    <a:bodyPr/>
                    <a:lstStyle/>
                    <a:p>
                      <a:r>
                        <a:rPr lang="en-US" dirty="0"/>
                        <a:t>INT1</a:t>
                      </a:r>
                    </a:p>
                  </a:txBody>
                  <a:tcPr/>
                </a:tc>
                <a:extLst>
                  <a:ext uri="{0D108BD9-81ED-4DB2-BD59-A6C34878D82A}">
                    <a16:rowId xmlns:a16="http://schemas.microsoft.com/office/drawing/2014/main" val="4063632330"/>
                  </a:ext>
                </a:extLst>
              </a:tr>
              <a:tr h="388307">
                <a:tc>
                  <a:txBody>
                    <a:bodyPr/>
                    <a:lstStyle/>
                    <a:p>
                      <a:r>
                        <a:rPr lang="en-US" dirty="0"/>
                        <a:t>EMPNAME</a:t>
                      </a:r>
                    </a:p>
                  </a:txBody>
                  <a:tcPr/>
                </a:tc>
                <a:tc>
                  <a:txBody>
                    <a:bodyPr/>
                    <a:lstStyle/>
                    <a:p>
                      <a:r>
                        <a:rPr lang="en-US" dirty="0"/>
                        <a:t>CHAR256</a:t>
                      </a:r>
                    </a:p>
                  </a:txBody>
                  <a:tcPr/>
                </a:tc>
                <a:extLst>
                  <a:ext uri="{0D108BD9-81ED-4DB2-BD59-A6C34878D82A}">
                    <a16:rowId xmlns:a16="http://schemas.microsoft.com/office/drawing/2014/main" val="670181471"/>
                  </a:ext>
                </a:extLst>
              </a:tr>
              <a:tr h="388307">
                <a:tc>
                  <a:txBody>
                    <a:bodyPr/>
                    <a:lstStyle/>
                    <a:p>
                      <a:r>
                        <a:rPr lang="en-US" dirty="0"/>
                        <a:t>SALARY</a:t>
                      </a:r>
                    </a:p>
                  </a:txBody>
                  <a:tcPr/>
                </a:tc>
                <a:tc>
                  <a:txBody>
                    <a:bodyPr/>
                    <a:lstStyle/>
                    <a:p>
                      <a:r>
                        <a:rPr lang="en-US" dirty="0"/>
                        <a:t>INT4</a:t>
                      </a:r>
                    </a:p>
                  </a:txBody>
                  <a:tcPr/>
                </a:tc>
                <a:extLst>
                  <a:ext uri="{0D108BD9-81ED-4DB2-BD59-A6C34878D82A}">
                    <a16:rowId xmlns:a16="http://schemas.microsoft.com/office/drawing/2014/main" val="4037653709"/>
                  </a:ext>
                </a:extLst>
              </a:tr>
              <a:tr h="388307">
                <a:tc>
                  <a:txBody>
                    <a:bodyPr/>
                    <a:lstStyle/>
                    <a:p>
                      <a:r>
                        <a:rPr lang="en-US" dirty="0"/>
                        <a:t>CURRENCY</a:t>
                      </a:r>
                    </a:p>
                  </a:txBody>
                  <a:tcPr/>
                </a:tc>
                <a:tc>
                  <a:txBody>
                    <a:bodyPr/>
                    <a:lstStyle/>
                    <a:p>
                      <a:r>
                        <a:rPr lang="en-US" dirty="0"/>
                        <a:t>CHAR10</a:t>
                      </a:r>
                    </a:p>
                  </a:txBody>
                  <a:tcPr/>
                </a:tc>
                <a:extLst>
                  <a:ext uri="{0D108BD9-81ED-4DB2-BD59-A6C34878D82A}">
                    <a16:rowId xmlns:a16="http://schemas.microsoft.com/office/drawing/2014/main" val="1332666704"/>
                  </a:ext>
                </a:extLst>
              </a:tr>
              <a:tr h="388307">
                <a:tc>
                  <a:txBody>
                    <a:bodyPr/>
                    <a:lstStyle/>
                    <a:p>
                      <a:r>
                        <a:rPr lang="en-US" dirty="0"/>
                        <a:t>DEPTID</a:t>
                      </a:r>
                    </a:p>
                  </a:txBody>
                  <a:tcPr/>
                </a:tc>
                <a:tc>
                  <a:txBody>
                    <a:bodyPr/>
                    <a:lstStyle/>
                    <a:p>
                      <a:r>
                        <a:rPr lang="en-US" dirty="0"/>
                        <a:t>INT1</a:t>
                      </a:r>
                    </a:p>
                  </a:txBody>
                  <a:tcPr/>
                </a:tc>
                <a:extLst>
                  <a:ext uri="{0D108BD9-81ED-4DB2-BD59-A6C34878D82A}">
                    <a16:rowId xmlns:a16="http://schemas.microsoft.com/office/drawing/2014/main" val="973679718"/>
                  </a:ext>
                </a:extLst>
              </a:tr>
              <a:tr h="388307">
                <a:tc>
                  <a:txBody>
                    <a:bodyPr/>
                    <a:lstStyle/>
                    <a:p>
                      <a:r>
                        <a:rPr lang="en-US" dirty="0"/>
                        <a:t>AGE</a:t>
                      </a:r>
                    </a:p>
                  </a:txBody>
                  <a:tcPr/>
                </a:tc>
                <a:tc>
                  <a:txBody>
                    <a:bodyPr/>
                    <a:lstStyle/>
                    <a:p>
                      <a:r>
                        <a:rPr lang="en-US" dirty="0"/>
                        <a:t>INT4</a:t>
                      </a:r>
                    </a:p>
                  </a:txBody>
                  <a:tcPr/>
                </a:tc>
                <a:extLst>
                  <a:ext uri="{0D108BD9-81ED-4DB2-BD59-A6C34878D82A}">
                    <a16:rowId xmlns:a16="http://schemas.microsoft.com/office/drawing/2014/main" val="1578813683"/>
                  </a:ext>
                </a:extLst>
              </a:tr>
              <a:tr h="388307">
                <a:tc>
                  <a:txBody>
                    <a:bodyPr/>
                    <a:lstStyle/>
                    <a:p>
                      <a:r>
                        <a:rPr lang="en-US" dirty="0"/>
                        <a:t>GENDER</a:t>
                      </a:r>
                    </a:p>
                  </a:txBody>
                  <a:tcPr/>
                </a:tc>
                <a:tc>
                  <a:txBody>
                    <a:bodyPr/>
                    <a:lstStyle/>
                    <a:p>
                      <a:r>
                        <a:rPr lang="en-US" dirty="0"/>
                        <a:t>CHAR1</a:t>
                      </a:r>
                    </a:p>
                  </a:txBody>
                  <a:tcPr/>
                </a:tc>
                <a:extLst>
                  <a:ext uri="{0D108BD9-81ED-4DB2-BD59-A6C34878D82A}">
                    <a16:rowId xmlns:a16="http://schemas.microsoft.com/office/drawing/2014/main" val="2303126459"/>
                  </a:ext>
                </a:extLst>
              </a:tr>
            </a:tbl>
          </a:graphicData>
        </a:graphic>
      </p:graphicFrame>
      <p:graphicFrame>
        <p:nvGraphicFramePr>
          <p:cNvPr id="7" name="Table 5">
            <a:extLst>
              <a:ext uri="{FF2B5EF4-FFF2-40B4-BE49-F238E27FC236}">
                <a16:creationId xmlns:a16="http://schemas.microsoft.com/office/drawing/2014/main" id="{B787BA10-DADD-44DB-BC70-02E559B1E8A9}"/>
              </a:ext>
            </a:extLst>
          </p:cNvPr>
          <p:cNvGraphicFramePr>
            <a:graphicFrameLocks noGrp="1"/>
          </p:cNvGraphicFramePr>
          <p:nvPr>
            <p:extLst>
              <p:ext uri="{D42A27DB-BD31-4B8C-83A1-F6EECF244321}">
                <p14:modId xmlns:p14="http://schemas.microsoft.com/office/powerpoint/2010/main" val="3571389644"/>
              </p:ext>
            </p:extLst>
          </p:nvPr>
        </p:nvGraphicFramePr>
        <p:xfrm>
          <a:off x="7231154" y="2435362"/>
          <a:ext cx="4322618" cy="2329842"/>
        </p:xfrm>
        <a:graphic>
          <a:graphicData uri="http://schemas.openxmlformats.org/drawingml/2006/table">
            <a:tbl>
              <a:tblPr firstRow="1" bandRow="1">
                <a:tableStyleId>{073A0DAA-6AF3-43AB-8588-CEC1D06C72B9}</a:tableStyleId>
              </a:tblPr>
              <a:tblGrid>
                <a:gridCol w="2161309">
                  <a:extLst>
                    <a:ext uri="{9D8B030D-6E8A-4147-A177-3AD203B41FA5}">
                      <a16:colId xmlns:a16="http://schemas.microsoft.com/office/drawing/2014/main" val="1473565507"/>
                    </a:ext>
                  </a:extLst>
                </a:gridCol>
                <a:gridCol w="2161309">
                  <a:extLst>
                    <a:ext uri="{9D8B030D-6E8A-4147-A177-3AD203B41FA5}">
                      <a16:colId xmlns:a16="http://schemas.microsoft.com/office/drawing/2014/main" val="2815586522"/>
                    </a:ext>
                  </a:extLst>
                </a:gridCol>
              </a:tblGrid>
              <a:tr h="388307">
                <a:tc>
                  <a:txBody>
                    <a:bodyPr/>
                    <a:lstStyle/>
                    <a:p>
                      <a:r>
                        <a:rPr lang="en-US" dirty="0"/>
                        <a:t>FIELD NAME</a:t>
                      </a:r>
                    </a:p>
                  </a:txBody>
                  <a:tcPr/>
                </a:tc>
                <a:tc>
                  <a:txBody>
                    <a:bodyPr/>
                    <a:lstStyle/>
                    <a:p>
                      <a:r>
                        <a:rPr lang="en-US" dirty="0"/>
                        <a:t>TYPE</a:t>
                      </a:r>
                    </a:p>
                  </a:txBody>
                  <a:tcPr/>
                </a:tc>
                <a:extLst>
                  <a:ext uri="{0D108BD9-81ED-4DB2-BD59-A6C34878D82A}">
                    <a16:rowId xmlns:a16="http://schemas.microsoft.com/office/drawing/2014/main" val="322738294"/>
                  </a:ext>
                </a:extLst>
              </a:tr>
              <a:tr h="388307">
                <a:tc>
                  <a:txBody>
                    <a:bodyPr/>
                    <a:lstStyle/>
                    <a:p>
                      <a:r>
                        <a:rPr lang="en-US" dirty="0"/>
                        <a:t>DEPT_NO</a:t>
                      </a:r>
                    </a:p>
                  </a:txBody>
                  <a:tcPr/>
                </a:tc>
                <a:tc>
                  <a:txBody>
                    <a:bodyPr/>
                    <a:lstStyle/>
                    <a:p>
                      <a:r>
                        <a:rPr lang="en-US" dirty="0"/>
                        <a:t>INT1</a:t>
                      </a:r>
                    </a:p>
                  </a:txBody>
                  <a:tcPr/>
                </a:tc>
                <a:extLst>
                  <a:ext uri="{0D108BD9-81ED-4DB2-BD59-A6C34878D82A}">
                    <a16:rowId xmlns:a16="http://schemas.microsoft.com/office/drawing/2014/main" val="4063632330"/>
                  </a:ext>
                </a:extLst>
              </a:tr>
              <a:tr h="388307">
                <a:tc>
                  <a:txBody>
                    <a:bodyPr/>
                    <a:lstStyle/>
                    <a:p>
                      <a:r>
                        <a:rPr lang="en-US" dirty="0"/>
                        <a:t>DEPT_NAME</a:t>
                      </a:r>
                    </a:p>
                  </a:txBody>
                  <a:tcPr/>
                </a:tc>
                <a:tc>
                  <a:txBody>
                    <a:bodyPr/>
                    <a:lstStyle/>
                    <a:p>
                      <a:r>
                        <a:rPr lang="en-US" dirty="0"/>
                        <a:t>CHAR256</a:t>
                      </a:r>
                    </a:p>
                  </a:txBody>
                  <a:tcPr/>
                </a:tc>
                <a:extLst>
                  <a:ext uri="{0D108BD9-81ED-4DB2-BD59-A6C34878D82A}">
                    <a16:rowId xmlns:a16="http://schemas.microsoft.com/office/drawing/2014/main" val="670181471"/>
                  </a:ext>
                </a:extLst>
              </a:tr>
              <a:tr h="388307">
                <a:tc>
                  <a:txBody>
                    <a:bodyPr/>
                    <a:lstStyle/>
                    <a:p>
                      <a:r>
                        <a:rPr lang="en-US" dirty="0"/>
                        <a:t>HOD</a:t>
                      </a:r>
                    </a:p>
                  </a:txBody>
                  <a:tcPr/>
                </a:tc>
                <a:tc>
                  <a:txBody>
                    <a:bodyPr/>
                    <a:lstStyle/>
                    <a:p>
                      <a:r>
                        <a:rPr lang="en-US" dirty="0"/>
                        <a:t>CHAR256</a:t>
                      </a:r>
                    </a:p>
                  </a:txBody>
                  <a:tcPr/>
                </a:tc>
                <a:extLst>
                  <a:ext uri="{0D108BD9-81ED-4DB2-BD59-A6C34878D82A}">
                    <a16:rowId xmlns:a16="http://schemas.microsoft.com/office/drawing/2014/main" val="4037653709"/>
                  </a:ext>
                </a:extLst>
              </a:tr>
              <a:tr h="388307">
                <a:tc>
                  <a:txBody>
                    <a:bodyPr/>
                    <a:lstStyle/>
                    <a:p>
                      <a:r>
                        <a:rPr lang="en-US" dirty="0"/>
                        <a:t>TYPE_CODE</a:t>
                      </a:r>
                    </a:p>
                  </a:txBody>
                  <a:tcPr/>
                </a:tc>
                <a:tc>
                  <a:txBody>
                    <a:bodyPr/>
                    <a:lstStyle/>
                    <a:p>
                      <a:r>
                        <a:rPr lang="en-US" dirty="0"/>
                        <a:t>CHAR10</a:t>
                      </a:r>
                    </a:p>
                  </a:txBody>
                  <a:tcPr/>
                </a:tc>
                <a:extLst>
                  <a:ext uri="{0D108BD9-81ED-4DB2-BD59-A6C34878D82A}">
                    <a16:rowId xmlns:a16="http://schemas.microsoft.com/office/drawing/2014/main" val="1332666704"/>
                  </a:ext>
                </a:extLst>
              </a:tr>
              <a:tr h="388307">
                <a:tc>
                  <a:txBody>
                    <a:bodyPr/>
                    <a:lstStyle/>
                    <a:p>
                      <a:r>
                        <a:rPr lang="en-US" dirty="0"/>
                        <a:t>EMPCOUNT</a:t>
                      </a:r>
                    </a:p>
                  </a:txBody>
                  <a:tcPr/>
                </a:tc>
                <a:tc>
                  <a:txBody>
                    <a:bodyPr/>
                    <a:lstStyle/>
                    <a:p>
                      <a:r>
                        <a:rPr lang="en-US" dirty="0"/>
                        <a:t>INT4</a:t>
                      </a:r>
                    </a:p>
                  </a:txBody>
                  <a:tcPr/>
                </a:tc>
                <a:extLst>
                  <a:ext uri="{0D108BD9-81ED-4DB2-BD59-A6C34878D82A}">
                    <a16:rowId xmlns:a16="http://schemas.microsoft.com/office/drawing/2014/main" val="973679718"/>
                  </a:ext>
                </a:extLst>
              </a:tr>
            </a:tbl>
          </a:graphicData>
        </a:graphic>
      </p:graphicFrame>
      <p:cxnSp>
        <p:nvCxnSpPr>
          <p:cNvPr id="10" name="Connector: Curved 9">
            <a:extLst>
              <a:ext uri="{FF2B5EF4-FFF2-40B4-BE49-F238E27FC236}">
                <a16:creationId xmlns:a16="http://schemas.microsoft.com/office/drawing/2014/main" id="{AA157A80-A3CE-430E-9DEB-23A47A616A20}"/>
              </a:ext>
            </a:extLst>
          </p:cNvPr>
          <p:cNvCxnSpPr/>
          <p:nvPr/>
        </p:nvCxnSpPr>
        <p:spPr>
          <a:xfrm flipV="1">
            <a:off x="4775200" y="2983345"/>
            <a:ext cx="2455954" cy="1570182"/>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64CA2103-4F9D-47C2-B998-1629B770137F}"/>
              </a:ext>
            </a:extLst>
          </p:cNvPr>
          <p:cNvSpPr txBox="1"/>
          <p:nvPr/>
        </p:nvSpPr>
        <p:spPr>
          <a:xfrm>
            <a:off x="8466518" y="1895982"/>
            <a:ext cx="1656537" cy="369332"/>
          </a:xfrm>
          <a:prstGeom prst="rect">
            <a:avLst/>
          </a:prstGeom>
          <a:noFill/>
        </p:spPr>
        <p:txBody>
          <a:bodyPr wrap="square">
            <a:spAutoFit/>
          </a:bodyPr>
          <a:lstStyle/>
          <a:p>
            <a:r>
              <a:rPr lang="en-US" sz="1800" b="1" dirty="0"/>
              <a:t>ZNC_DEPT_XX</a:t>
            </a:r>
            <a:endParaRPr lang="en-US" b="1" dirty="0"/>
          </a:p>
        </p:txBody>
      </p:sp>
      <p:sp>
        <p:nvSpPr>
          <p:cNvPr id="12" name="TextBox 11">
            <a:extLst>
              <a:ext uri="{FF2B5EF4-FFF2-40B4-BE49-F238E27FC236}">
                <a16:creationId xmlns:a16="http://schemas.microsoft.com/office/drawing/2014/main" id="{EE4C2C70-414A-458D-9180-70718AD310D4}"/>
              </a:ext>
            </a:extLst>
          </p:cNvPr>
          <p:cNvSpPr txBox="1"/>
          <p:nvPr/>
        </p:nvSpPr>
        <p:spPr>
          <a:xfrm>
            <a:off x="1497682" y="2033798"/>
            <a:ext cx="1656537" cy="369332"/>
          </a:xfrm>
          <a:prstGeom prst="rect">
            <a:avLst/>
          </a:prstGeom>
          <a:noFill/>
        </p:spPr>
        <p:txBody>
          <a:bodyPr wrap="square">
            <a:spAutoFit/>
          </a:bodyPr>
          <a:lstStyle/>
          <a:p>
            <a:r>
              <a:rPr lang="en-US" sz="1800" b="1" dirty="0"/>
              <a:t>ZNC_EMP_XX</a:t>
            </a:r>
            <a:endParaRPr lang="en-US" b="1" dirty="0"/>
          </a:p>
        </p:txBody>
      </p:sp>
    </p:spTree>
    <p:extLst>
      <p:ext uri="{BB962C8B-B14F-4D97-AF65-F5344CB8AC3E}">
        <p14:creationId xmlns:p14="http://schemas.microsoft.com/office/powerpoint/2010/main" val="1514885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What is an ERP system?</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982353"/>
            <a:ext cx="11696243" cy="5355312"/>
          </a:xfrm>
          <a:prstGeom prst="rect">
            <a:avLst/>
          </a:prstGeom>
          <a:noFill/>
        </p:spPr>
        <p:txBody>
          <a:bodyPr wrap="square" rtlCol="0">
            <a:spAutoFit/>
          </a:bodyPr>
          <a:lstStyle/>
          <a:p>
            <a:pPr algn="just"/>
            <a:r>
              <a:rPr lang="en-US" i="1" dirty="0"/>
              <a:t>Enterprise Resource Planning systems (ERPs) integrate (or attempt to integrate) all data and processes of an organization into a unified system. A typical ERP system will use multiple components of computer software and hardware to achieve the integration. A key ingredient of most ERP systems is the use of a unified database to store data for the various system modules.</a:t>
            </a:r>
          </a:p>
          <a:p>
            <a:pPr algn="just"/>
            <a:endParaRPr lang="en-US" dirty="0"/>
          </a:p>
          <a:p>
            <a:pPr algn="just"/>
            <a:r>
              <a:rPr lang="en-US" dirty="0"/>
              <a:t> The standard set of applications delivered with each R/3 system are the following:</a:t>
            </a:r>
          </a:p>
          <a:p>
            <a:pPr marL="342900" indent="-342900" algn="just">
              <a:buFont typeface="Arial" panose="020B0604020202020204" pitchFamily="34" charset="0"/>
              <a:buChar char="•"/>
            </a:pPr>
            <a:r>
              <a:rPr lang="en-US" dirty="0"/>
              <a:t> PP (Production Planning)</a:t>
            </a:r>
          </a:p>
          <a:p>
            <a:pPr marL="342900" indent="-342900" algn="just">
              <a:buFont typeface="Arial" panose="020B0604020202020204" pitchFamily="34" charset="0"/>
              <a:buChar char="•"/>
            </a:pPr>
            <a:r>
              <a:rPr lang="en-US" dirty="0"/>
              <a:t> MM (Materials Management)</a:t>
            </a:r>
          </a:p>
          <a:p>
            <a:pPr marL="342900" indent="-342900" algn="just">
              <a:buFont typeface="Arial" panose="020B0604020202020204" pitchFamily="34" charset="0"/>
              <a:buChar char="•"/>
            </a:pPr>
            <a:r>
              <a:rPr lang="en-US" dirty="0"/>
              <a:t> SD (Sales and Distribution)</a:t>
            </a:r>
          </a:p>
          <a:p>
            <a:pPr marL="342900" indent="-342900" algn="just">
              <a:buFont typeface="Arial" panose="020B0604020202020204" pitchFamily="34" charset="0"/>
              <a:buChar char="•"/>
            </a:pPr>
            <a:r>
              <a:rPr lang="en-US" dirty="0"/>
              <a:t> FI (Financial Accounting)</a:t>
            </a:r>
          </a:p>
          <a:p>
            <a:pPr marL="342900" indent="-342900" algn="just">
              <a:buFont typeface="Arial" panose="020B0604020202020204" pitchFamily="34" charset="0"/>
              <a:buChar char="•"/>
            </a:pPr>
            <a:r>
              <a:rPr lang="en-US" dirty="0"/>
              <a:t> CO (Controlling)</a:t>
            </a:r>
          </a:p>
          <a:p>
            <a:pPr marL="342900" indent="-342900" algn="just">
              <a:buFont typeface="Arial" panose="020B0604020202020204" pitchFamily="34" charset="0"/>
              <a:buChar char="•"/>
            </a:pPr>
            <a:r>
              <a:rPr lang="en-US" dirty="0"/>
              <a:t> AM (Fixed Assets Management)</a:t>
            </a:r>
          </a:p>
          <a:p>
            <a:pPr marL="342900" indent="-342900" algn="just">
              <a:buFont typeface="Arial" panose="020B0604020202020204" pitchFamily="34" charset="0"/>
              <a:buChar char="•"/>
            </a:pPr>
            <a:r>
              <a:rPr lang="en-US" dirty="0"/>
              <a:t> PS (Project System)</a:t>
            </a:r>
          </a:p>
          <a:p>
            <a:pPr marL="342900" indent="-342900" algn="just">
              <a:buFont typeface="Arial" panose="020B0604020202020204" pitchFamily="34" charset="0"/>
              <a:buChar char="•"/>
            </a:pPr>
            <a:r>
              <a:rPr lang="en-US" dirty="0"/>
              <a:t> WF (Workflow)</a:t>
            </a:r>
          </a:p>
          <a:p>
            <a:pPr marL="342900" indent="-342900" algn="just">
              <a:buFont typeface="Arial" panose="020B0604020202020204" pitchFamily="34" charset="0"/>
              <a:buChar char="•"/>
            </a:pPr>
            <a:r>
              <a:rPr lang="en-US" dirty="0"/>
              <a:t> IS (Industry Solutions)</a:t>
            </a:r>
          </a:p>
          <a:p>
            <a:pPr marL="342900" indent="-342900" algn="just">
              <a:buFont typeface="Arial" panose="020B0604020202020204" pitchFamily="34" charset="0"/>
              <a:buChar char="•"/>
            </a:pPr>
            <a:r>
              <a:rPr lang="en-US" dirty="0"/>
              <a:t> HR (Human Resources)</a:t>
            </a:r>
          </a:p>
          <a:p>
            <a:pPr marL="342900" indent="-342900" algn="just">
              <a:buFont typeface="Arial" panose="020B0604020202020204" pitchFamily="34" charset="0"/>
              <a:buChar char="•"/>
            </a:pPr>
            <a:r>
              <a:rPr lang="en-US" dirty="0"/>
              <a:t> PM (Plant Maintenance)</a:t>
            </a:r>
          </a:p>
          <a:p>
            <a:pPr marL="342900" indent="-342900" algn="just">
              <a:buFont typeface="Arial" panose="020B0604020202020204" pitchFamily="34" charset="0"/>
              <a:buChar char="•"/>
            </a:pPr>
            <a:r>
              <a:rPr lang="en-US" dirty="0"/>
              <a:t> QM (Quality Management)</a:t>
            </a:r>
          </a:p>
          <a:p>
            <a:pPr algn="just"/>
            <a:endParaRPr lang="en-US" dirty="0"/>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DB808C5E-E5EA-47B6-93F9-42CBD928EC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0648" y="2957959"/>
            <a:ext cx="4319588" cy="346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00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Structures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982353"/>
            <a:ext cx="11696243" cy="3371564"/>
          </a:xfrm>
          <a:prstGeom prst="rect">
            <a:avLst/>
          </a:prstGeom>
          <a:noFill/>
        </p:spPr>
        <p:txBody>
          <a:bodyPr wrap="square" rtlCol="0">
            <a:spAutoFit/>
          </a:bodyPr>
          <a:lstStyle/>
          <a:p>
            <a:pPr algn="l"/>
            <a:r>
              <a:rPr lang="en-US" sz="1800" b="0" i="0" u="none" strike="noStrike" baseline="0" dirty="0">
                <a:latin typeface="Calibri" panose="020F0502020204030204" pitchFamily="34" charset="0"/>
              </a:rPr>
              <a:t>A structure is a series of fields grouped together under a common name. It is very similar to a table.</a:t>
            </a:r>
          </a:p>
          <a:p>
            <a:pPr algn="l"/>
            <a:endParaRPr lang="en-US" sz="1800" b="0" i="0" u="none" strike="noStrike" baseline="0" dirty="0">
              <a:latin typeface="Calibri" panose="020F0502020204030204" pitchFamily="34" charset="0"/>
            </a:endParaRPr>
          </a:p>
          <a:p>
            <a:pPr algn="l"/>
            <a:r>
              <a:rPr lang="en-US" sz="1800" b="0" i="0" u="none" strike="noStrike" baseline="0" dirty="0">
                <a:latin typeface="Calibri" panose="020F0502020204030204" pitchFamily="34" charset="0"/>
              </a:rPr>
              <a:t>The differences between a structure and a table are as follows:</a:t>
            </a:r>
          </a:p>
          <a:p>
            <a:pPr algn="l">
              <a:lnSpc>
                <a:spcPct val="150000"/>
              </a:lnSpc>
            </a:pPr>
            <a:r>
              <a:rPr lang="en-US" sz="1800" b="0" i="0" u="none" strike="noStrike" baseline="0" dirty="0">
                <a:latin typeface="Arial" panose="020B0604020202020204" pitchFamily="34" charset="0"/>
              </a:rPr>
              <a:t>• </a:t>
            </a:r>
            <a:r>
              <a:rPr lang="en-US" sz="1800" b="0" i="0" u="none" strike="noStrike" baseline="0" dirty="0">
                <a:latin typeface="Calibri" panose="020F0502020204030204" pitchFamily="34" charset="0"/>
              </a:rPr>
              <a:t>A structure doesn't have a primary key.</a:t>
            </a:r>
          </a:p>
          <a:p>
            <a:pPr algn="l">
              <a:lnSpc>
                <a:spcPct val="150000"/>
              </a:lnSpc>
            </a:pPr>
            <a:r>
              <a:rPr lang="en-US" sz="1800" b="0" i="0" u="none" strike="noStrike" baseline="0" dirty="0">
                <a:latin typeface="Arial" panose="020B0604020202020204" pitchFamily="34" charset="0"/>
              </a:rPr>
              <a:t>• </a:t>
            </a:r>
            <a:r>
              <a:rPr lang="en-US" sz="1800" b="0" i="0" u="none" strike="noStrike" baseline="0" dirty="0">
                <a:latin typeface="Calibri" panose="020F0502020204030204" pitchFamily="34" charset="0"/>
              </a:rPr>
              <a:t>A structure doesn't have technical attributes.</a:t>
            </a:r>
          </a:p>
          <a:p>
            <a:pPr algn="l">
              <a:lnSpc>
                <a:spcPct val="150000"/>
              </a:lnSpc>
            </a:pPr>
            <a:r>
              <a:rPr lang="en-US" sz="1800" b="0" i="0" u="none" strike="noStrike" baseline="0" dirty="0">
                <a:latin typeface="Arial" panose="020B0604020202020204" pitchFamily="34" charset="0"/>
              </a:rPr>
              <a:t>• </a:t>
            </a:r>
            <a:r>
              <a:rPr lang="en-US" sz="1800" b="0" i="0" u="none" strike="noStrike" baseline="0" dirty="0">
                <a:latin typeface="Calibri" panose="020F0502020204030204" pitchFamily="34" charset="0"/>
              </a:rPr>
              <a:t>Structures follow the same naming conventions as transparent tables, and you cannot have a table and structure of the same name.</a:t>
            </a:r>
          </a:p>
          <a:p>
            <a:pPr algn="l">
              <a:lnSpc>
                <a:spcPct val="150000"/>
              </a:lnSpc>
            </a:pPr>
            <a:r>
              <a:rPr lang="en-US" sz="1800" b="0" i="0" u="none" strike="noStrike" baseline="0" dirty="0">
                <a:latin typeface="Arial" panose="020B0604020202020204" pitchFamily="34" charset="0"/>
              </a:rPr>
              <a:t>• </a:t>
            </a:r>
            <a:r>
              <a:rPr lang="en-US" sz="1800" b="0" i="0" u="none" strike="noStrike" baseline="0" dirty="0">
                <a:latin typeface="Calibri" panose="020F0502020204030204" pitchFamily="34" charset="0"/>
              </a:rPr>
              <a:t>The Delivery Class and Table </a:t>
            </a:r>
            <a:r>
              <a:rPr lang="en-US" sz="1800" b="0" i="0" u="none" strike="noStrike" baseline="0" dirty="0" err="1">
                <a:latin typeface="Calibri" panose="020F0502020204030204" pitchFamily="34" charset="0"/>
              </a:rPr>
              <a:t>Maint</a:t>
            </a:r>
            <a:r>
              <a:rPr lang="en-US" sz="1800" b="0" i="0" u="none" strike="noStrike" baseline="0" dirty="0">
                <a:latin typeface="Calibri" panose="020F0502020204030204" pitchFamily="34" charset="0"/>
              </a:rPr>
              <a:t>. Allowed fields do not appear.</a:t>
            </a:r>
          </a:p>
          <a:p>
            <a:pPr algn="l">
              <a:lnSpc>
                <a:spcPct val="150000"/>
              </a:lnSpc>
            </a:pPr>
            <a:r>
              <a:rPr lang="en-US" sz="1800" b="0" i="0" u="none" strike="noStrike" baseline="0" dirty="0">
                <a:latin typeface="Arial" panose="020B0604020202020204" pitchFamily="34" charset="0"/>
              </a:rPr>
              <a:t>• </a:t>
            </a:r>
            <a:r>
              <a:rPr lang="en-US" sz="1800" b="0" i="0" u="none" strike="noStrike" baseline="0" dirty="0">
                <a:latin typeface="Calibri" panose="020F0502020204030204" pitchFamily="34" charset="0"/>
              </a:rPr>
              <a:t>Structures will not hold data but variables created with reference to structure holds exactly one row.</a:t>
            </a:r>
            <a:endParaRPr lang="en-US" sz="2400" dirty="0"/>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73F227E-9C13-42DA-85C7-3A060401AA10}"/>
              </a:ext>
            </a:extLst>
          </p:cNvPr>
          <p:cNvPicPr>
            <a:picLocks noChangeAspect="1"/>
          </p:cNvPicPr>
          <p:nvPr/>
        </p:nvPicPr>
        <p:blipFill>
          <a:blip r:embed="rId4"/>
          <a:stretch>
            <a:fillRect/>
          </a:stretch>
        </p:blipFill>
        <p:spPr>
          <a:xfrm>
            <a:off x="2816795" y="4436549"/>
            <a:ext cx="6327204" cy="18242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49343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Exercise - Structure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982353"/>
            <a:ext cx="11696243" cy="830997"/>
          </a:xfrm>
          <a:prstGeom prst="rect">
            <a:avLst/>
          </a:prstGeom>
          <a:noFill/>
        </p:spPr>
        <p:txBody>
          <a:bodyPr wrap="square" rtlCol="0">
            <a:spAutoFit/>
          </a:bodyPr>
          <a:lstStyle/>
          <a:p>
            <a:r>
              <a:rPr lang="en-US" sz="2400" dirty="0"/>
              <a:t>Create an Address Structure (ZNC_XX_ADDR) and include the same in Employee table for office and home address.</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5">
            <a:extLst>
              <a:ext uri="{FF2B5EF4-FFF2-40B4-BE49-F238E27FC236}">
                <a16:creationId xmlns:a16="http://schemas.microsoft.com/office/drawing/2014/main" id="{7B2E3FB5-D199-4D90-85CA-6616CCEDDF4D}"/>
              </a:ext>
            </a:extLst>
          </p:cNvPr>
          <p:cNvGraphicFramePr>
            <a:graphicFrameLocks noGrp="1"/>
          </p:cNvGraphicFramePr>
          <p:nvPr>
            <p:extLst>
              <p:ext uri="{D42A27DB-BD31-4B8C-83A1-F6EECF244321}">
                <p14:modId xmlns:p14="http://schemas.microsoft.com/office/powerpoint/2010/main" val="1368341449"/>
              </p:ext>
            </p:extLst>
          </p:nvPr>
        </p:nvGraphicFramePr>
        <p:xfrm>
          <a:off x="406401" y="2064251"/>
          <a:ext cx="8128000" cy="2225040"/>
        </p:xfrm>
        <a:graphic>
          <a:graphicData uri="http://schemas.openxmlformats.org/drawingml/2006/table">
            <a:tbl>
              <a:tblPr firstRow="1" bandRow="1">
                <a:tableStyleId>{073A0DAA-6AF3-43AB-8588-CEC1D06C72B9}</a:tableStyleId>
              </a:tblPr>
              <a:tblGrid>
                <a:gridCol w="4064000">
                  <a:extLst>
                    <a:ext uri="{9D8B030D-6E8A-4147-A177-3AD203B41FA5}">
                      <a16:colId xmlns:a16="http://schemas.microsoft.com/office/drawing/2014/main" val="696411324"/>
                    </a:ext>
                  </a:extLst>
                </a:gridCol>
                <a:gridCol w="4064000">
                  <a:extLst>
                    <a:ext uri="{9D8B030D-6E8A-4147-A177-3AD203B41FA5}">
                      <a16:colId xmlns:a16="http://schemas.microsoft.com/office/drawing/2014/main" val="2946688642"/>
                    </a:ext>
                  </a:extLst>
                </a:gridCol>
              </a:tblGrid>
              <a:tr h="370840">
                <a:tc>
                  <a:txBody>
                    <a:bodyPr/>
                    <a:lstStyle/>
                    <a:p>
                      <a:r>
                        <a:rPr lang="en-US" dirty="0"/>
                        <a:t>FIELDNAME</a:t>
                      </a:r>
                    </a:p>
                  </a:txBody>
                  <a:tcPr/>
                </a:tc>
                <a:tc>
                  <a:txBody>
                    <a:bodyPr/>
                    <a:lstStyle/>
                    <a:p>
                      <a:r>
                        <a:rPr lang="en-US" dirty="0"/>
                        <a:t>Data Type</a:t>
                      </a:r>
                    </a:p>
                  </a:txBody>
                  <a:tcPr/>
                </a:tc>
                <a:extLst>
                  <a:ext uri="{0D108BD9-81ED-4DB2-BD59-A6C34878D82A}">
                    <a16:rowId xmlns:a16="http://schemas.microsoft.com/office/drawing/2014/main" val="1210366877"/>
                  </a:ext>
                </a:extLst>
              </a:tr>
              <a:tr h="370840">
                <a:tc>
                  <a:txBody>
                    <a:bodyPr/>
                    <a:lstStyle/>
                    <a:p>
                      <a:r>
                        <a:rPr lang="en-US" dirty="0"/>
                        <a:t>HOUSE_NO</a:t>
                      </a:r>
                    </a:p>
                  </a:txBody>
                  <a:tcPr/>
                </a:tc>
                <a:tc>
                  <a:txBody>
                    <a:bodyPr/>
                    <a:lstStyle/>
                    <a:p>
                      <a:r>
                        <a:rPr lang="en-US" dirty="0"/>
                        <a:t>CHAR32</a:t>
                      </a:r>
                    </a:p>
                  </a:txBody>
                  <a:tcPr/>
                </a:tc>
                <a:extLst>
                  <a:ext uri="{0D108BD9-81ED-4DB2-BD59-A6C34878D82A}">
                    <a16:rowId xmlns:a16="http://schemas.microsoft.com/office/drawing/2014/main" val="4076680233"/>
                  </a:ext>
                </a:extLst>
              </a:tr>
              <a:tr h="370840">
                <a:tc>
                  <a:txBody>
                    <a:bodyPr/>
                    <a:lstStyle/>
                    <a:p>
                      <a:r>
                        <a:rPr lang="en-US" dirty="0"/>
                        <a:t>STREET</a:t>
                      </a:r>
                    </a:p>
                  </a:txBody>
                  <a:tcPr/>
                </a:tc>
                <a:tc>
                  <a:txBody>
                    <a:bodyPr/>
                    <a:lstStyle/>
                    <a:p>
                      <a:r>
                        <a:rPr lang="en-US" dirty="0"/>
                        <a:t>CHAR256</a:t>
                      </a:r>
                    </a:p>
                  </a:txBody>
                  <a:tcPr/>
                </a:tc>
                <a:extLst>
                  <a:ext uri="{0D108BD9-81ED-4DB2-BD59-A6C34878D82A}">
                    <a16:rowId xmlns:a16="http://schemas.microsoft.com/office/drawing/2014/main" val="1250312443"/>
                  </a:ext>
                </a:extLst>
              </a:tr>
              <a:tr h="370840">
                <a:tc>
                  <a:txBody>
                    <a:bodyPr/>
                    <a:lstStyle/>
                    <a:p>
                      <a:r>
                        <a:rPr lang="en-US" dirty="0"/>
                        <a:t>CITY</a:t>
                      </a:r>
                    </a:p>
                  </a:txBody>
                  <a:tcPr/>
                </a:tc>
                <a:tc>
                  <a:txBody>
                    <a:bodyPr/>
                    <a:lstStyle/>
                    <a:p>
                      <a:r>
                        <a:rPr lang="en-US" dirty="0"/>
                        <a:t>CHAR80</a:t>
                      </a:r>
                    </a:p>
                  </a:txBody>
                  <a:tcPr/>
                </a:tc>
                <a:extLst>
                  <a:ext uri="{0D108BD9-81ED-4DB2-BD59-A6C34878D82A}">
                    <a16:rowId xmlns:a16="http://schemas.microsoft.com/office/drawing/2014/main" val="3906831429"/>
                  </a:ext>
                </a:extLst>
              </a:tr>
              <a:tr h="370840">
                <a:tc>
                  <a:txBody>
                    <a:bodyPr/>
                    <a:lstStyle/>
                    <a:p>
                      <a:r>
                        <a:rPr lang="en-US" dirty="0"/>
                        <a:t>COUNTRY</a:t>
                      </a:r>
                    </a:p>
                  </a:txBody>
                  <a:tcPr/>
                </a:tc>
                <a:tc>
                  <a:txBody>
                    <a:bodyPr/>
                    <a:lstStyle/>
                    <a:p>
                      <a:r>
                        <a:rPr lang="en-US" dirty="0"/>
                        <a:t>LAND1</a:t>
                      </a:r>
                    </a:p>
                  </a:txBody>
                  <a:tcPr/>
                </a:tc>
                <a:extLst>
                  <a:ext uri="{0D108BD9-81ED-4DB2-BD59-A6C34878D82A}">
                    <a16:rowId xmlns:a16="http://schemas.microsoft.com/office/drawing/2014/main" val="3764787233"/>
                  </a:ext>
                </a:extLst>
              </a:tr>
              <a:tr h="370840">
                <a:tc>
                  <a:txBody>
                    <a:bodyPr/>
                    <a:lstStyle/>
                    <a:p>
                      <a:r>
                        <a:rPr lang="en-US" dirty="0"/>
                        <a:t>POBOX</a:t>
                      </a:r>
                    </a:p>
                  </a:txBody>
                  <a:tcPr/>
                </a:tc>
                <a:tc>
                  <a:txBody>
                    <a:bodyPr/>
                    <a:lstStyle/>
                    <a:p>
                      <a:r>
                        <a:rPr lang="en-US" dirty="0"/>
                        <a:t>CHAR10</a:t>
                      </a:r>
                    </a:p>
                  </a:txBody>
                  <a:tcPr/>
                </a:tc>
                <a:extLst>
                  <a:ext uri="{0D108BD9-81ED-4DB2-BD59-A6C34878D82A}">
                    <a16:rowId xmlns:a16="http://schemas.microsoft.com/office/drawing/2014/main" val="2534442733"/>
                  </a:ext>
                </a:extLst>
              </a:tr>
            </a:tbl>
          </a:graphicData>
        </a:graphic>
      </p:graphicFrame>
    </p:spTree>
    <p:extLst>
      <p:ext uri="{BB962C8B-B14F-4D97-AF65-F5344CB8AC3E}">
        <p14:creationId xmlns:p14="http://schemas.microsoft.com/office/powerpoint/2010/main" val="25074868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EPM Data Model</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37B5DB7-3AB3-4065-8FDF-49509546C6FF}"/>
              </a:ext>
            </a:extLst>
          </p:cNvPr>
          <p:cNvSpPr txBox="1"/>
          <p:nvPr/>
        </p:nvSpPr>
        <p:spPr>
          <a:xfrm>
            <a:off x="261764" y="1145555"/>
            <a:ext cx="11668472" cy="923330"/>
          </a:xfrm>
          <a:prstGeom prst="rect">
            <a:avLst/>
          </a:prstGeom>
          <a:noFill/>
        </p:spPr>
        <p:txBody>
          <a:bodyPr wrap="square">
            <a:spAutoFit/>
          </a:bodyPr>
          <a:lstStyle/>
          <a:p>
            <a:pPr algn="just"/>
            <a:r>
              <a:rPr lang="en-US" b="0" i="0" dirty="0">
                <a:effectLst/>
                <a:latin typeface="Benton Sans"/>
              </a:rPr>
              <a:t>The EPM is a demo application which integrates many SAP NetWeaver technologies that are used by SAP S/4HANA applications. It is based on a common business process model and follows the business object (BO) paradigm to support a well-defined business logic</a:t>
            </a:r>
            <a:endParaRPr lang="en-US" dirty="0"/>
          </a:p>
        </p:txBody>
      </p:sp>
      <p:pic>
        <p:nvPicPr>
          <p:cNvPr id="8" name="Picture 7">
            <a:extLst>
              <a:ext uri="{FF2B5EF4-FFF2-40B4-BE49-F238E27FC236}">
                <a16:creationId xmlns:a16="http://schemas.microsoft.com/office/drawing/2014/main" id="{CDA330A7-D0A4-4ADA-B1EE-BF724706066E}"/>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072555" y="1985758"/>
            <a:ext cx="10259543" cy="4386977"/>
          </a:xfrm>
          <a:prstGeom prst="rect">
            <a:avLst/>
          </a:prstGeom>
        </p:spPr>
      </p:pic>
    </p:spTree>
    <p:extLst>
      <p:ext uri="{BB962C8B-B14F-4D97-AF65-F5344CB8AC3E}">
        <p14:creationId xmlns:p14="http://schemas.microsoft.com/office/powerpoint/2010/main" val="27239910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Exercise – Explore the EPM Tables</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982353"/>
            <a:ext cx="11696243" cy="3046988"/>
          </a:xfrm>
          <a:prstGeom prst="rect">
            <a:avLst/>
          </a:prstGeom>
          <a:noFill/>
        </p:spPr>
        <p:txBody>
          <a:bodyPr wrap="square" rtlCol="0">
            <a:spAutoFit/>
          </a:bodyPr>
          <a:lstStyle/>
          <a:p>
            <a:r>
              <a:rPr lang="en-US" sz="2400" dirty="0"/>
              <a:t>Find out common EPM Tables for</a:t>
            </a:r>
          </a:p>
          <a:p>
            <a:endParaRPr lang="en-US" sz="2400" dirty="0"/>
          </a:p>
          <a:p>
            <a:r>
              <a:rPr lang="en-US" sz="2400" dirty="0"/>
              <a:t>Business Partners</a:t>
            </a:r>
          </a:p>
          <a:p>
            <a:r>
              <a:rPr lang="en-US" sz="2400" dirty="0"/>
              <a:t>Addresses</a:t>
            </a:r>
          </a:p>
          <a:p>
            <a:r>
              <a:rPr lang="en-US" sz="2400" dirty="0"/>
              <a:t>Product</a:t>
            </a:r>
          </a:p>
          <a:p>
            <a:r>
              <a:rPr lang="en-US" sz="2400" dirty="0"/>
              <a:t>Product Texts</a:t>
            </a:r>
          </a:p>
          <a:p>
            <a:r>
              <a:rPr lang="en-US" sz="2400" dirty="0"/>
              <a:t>Orders</a:t>
            </a:r>
          </a:p>
          <a:p>
            <a:r>
              <a:rPr lang="en-US" sz="2400" dirty="0"/>
              <a:t>Order Items</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30122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1569660"/>
          </a:xfrm>
          <a:prstGeom prst="rect">
            <a:avLst/>
          </a:prstGeom>
          <a:noFill/>
        </p:spPr>
        <p:txBody>
          <a:bodyPr wrap="square">
            <a:spAutoFit/>
          </a:bodyPr>
          <a:lstStyle/>
          <a:p>
            <a:r>
              <a:rPr lang="en-US" sz="3200" b="1" dirty="0"/>
              <a:t>Feedback</a:t>
            </a:r>
          </a:p>
          <a:p>
            <a:r>
              <a:rPr lang="en-US" sz="3200" dirty="0"/>
              <a:t>Students can access the forms directly from the student portal at: </a:t>
            </a:r>
          </a:p>
          <a:p>
            <a:r>
              <a:rPr lang="en-US" sz="3200" dirty="0">
                <a:hlinkClick r:id="rId2"/>
              </a:rPr>
              <a:t>https://www.netcomlearning.com/portal/student</a:t>
            </a:r>
            <a:endParaRPr lang="en-US" sz="3200" dirty="0"/>
          </a:p>
        </p:txBody>
      </p:sp>
    </p:spTree>
    <p:extLst>
      <p:ext uri="{BB962C8B-B14F-4D97-AF65-F5344CB8AC3E}">
        <p14:creationId xmlns:p14="http://schemas.microsoft.com/office/powerpoint/2010/main" val="40289819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7EB74BE-8011-4153-8F37-3BEF9C1F4CC0}"/>
              </a:ext>
            </a:extLst>
          </p:cNvPr>
          <p:cNvSpPr txBox="1"/>
          <p:nvPr/>
        </p:nvSpPr>
        <p:spPr>
          <a:xfrm>
            <a:off x="3512128" y="2507734"/>
            <a:ext cx="6174508" cy="1323439"/>
          </a:xfrm>
          <a:prstGeom prst="rect">
            <a:avLst/>
          </a:prstGeom>
          <a:noFill/>
        </p:spPr>
        <p:txBody>
          <a:bodyPr wrap="square">
            <a:spAutoFit/>
          </a:bodyPr>
          <a:lstStyle/>
          <a:p>
            <a:r>
              <a:rPr lang="en-US" sz="8000" b="1" dirty="0"/>
              <a:t>End of Day 1</a:t>
            </a:r>
          </a:p>
        </p:txBody>
      </p:sp>
    </p:spTree>
    <p:extLst>
      <p:ext uri="{BB962C8B-B14F-4D97-AF65-F5344CB8AC3E}">
        <p14:creationId xmlns:p14="http://schemas.microsoft.com/office/powerpoint/2010/main" val="38677729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spTree>
    <p:extLst>
      <p:ext uri="{BB962C8B-B14F-4D97-AF65-F5344CB8AC3E}">
        <p14:creationId xmlns:p14="http://schemas.microsoft.com/office/powerpoint/2010/main" val="13081182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42900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1026" name="Picture 2" descr="NetCom Logo">
            <a:hlinkClick r:id="rId4"/>
            <a:extLst>
              <a:ext uri="{FF2B5EF4-FFF2-40B4-BE49-F238E27FC236}">
                <a16:creationId xmlns:a16="http://schemas.microsoft.com/office/drawing/2014/main" id="{34F08958-BD91-40F1-923F-F5B6CC686CC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3375" y="286325"/>
            <a:ext cx="4000079" cy="1073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2 Tier System</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A8E9ED13-64FD-4478-AAB1-627B37F0B2AC}"/>
              </a:ext>
            </a:extLst>
          </p:cNvPr>
          <p:cNvSpPr/>
          <p:nvPr/>
        </p:nvSpPr>
        <p:spPr>
          <a:xfrm>
            <a:off x="3454400" y="1126836"/>
            <a:ext cx="4590472" cy="1939636"/>
          </a:xfrm>
          <a:prstGeom prst="roundRect">
            <a:avLst/>
          </a:prstGeom>
          <a:solidFill>
            <a:schemeClr val="bg1">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a:t>User Interface</a:t>
            </a:r>
          </a:p>
        </p:txBody>
      </p:sp>
      <p:sp>
        <p:nvSpPr>
          <p:cNvPr id="7" name="Rectangle: Rounded Corners 6">
            <a:extLst>
              <a:ext uri="{FF2B5EF4-FFF2-40B4-BE49-F238E27FC236}">
                <a16:creationId xmlns:a16="http://schemas.microsoft.com/office/drawing/2014/main" id="{47B6785F-FC7B-470E-A259-236252D4FB55}"/>
              </a:ext>
            </a:extLst>
          </p:cNvPr>
          <p:cNvSpPr/>
          <p:nvPr/>
        </p:nvSpPr>
        <p:spPr>
          <a:xfrm>
            <a:off x="3454400" y="4354946"/>
            <a:ext cx="4590472" cy="1939636"/>
          </a:xfrm>
          <a:prstGeom prst="roundRect">
            <a:avLst/>
          </a:prstGeom>
          <a:solidFill>
            <a:schemeClr val="bg1">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a:t>Database</a:t>
            </a:r>
          </a:p>
        </p:txBody>
      </p:sp>
      <p:sp>
        <p:nvSpPr>
          <p:cNvPr id="9" name="Flowchart: Magnetic Disk 8">
            <a:extLst>
              <a:ext uri="{FF2B5EF4-FFF2-40B4-BE49-F238E27FC236}">
                <a16:creationId xmlns:a16="http://schemas.microsoft.com/office/drawing/2014/main" id="{18EB4D80-F0B8-4958-B6D9-E0A5F151ED2A}"/>
              </a:ext>
            </a:extLst>
          </p:cNvPr>
          <p:cNvSpPr/>
          <p:nvPr/>
        </p:nvSpPr>
        <p:spPr>
          <a:xfrm>
            <a:off x="7001164" y="5504873"/>
            <a:ext cx="895927" cy="789709"/>
          </a:xfrm>
          <a:prstGeom prst="flowChartMagneticDisk">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10" name="Arrow: Up-Down 9">
            <a:extLst>
              <a:ext uri="{FF2B5EF4-FFF2-40B4-BE49-F238E27FC236}">
                <a16:creationId xmlns:a16="http://schemas.microsoft.com/office/drawing/2014/main" id="{782C1808-020B-4227-A023-7A4B82248702}"/>
              </a:ext>
            </a:extLst>
          </p:cNvPr>
          <p:cNvSpPr/>
          <p:nvPr/>
        </p:nvSpPr>
        <p:spPr>
          <a:xfrm>
            <a:off x="5541818" y="3066472"/>
            <a:ext cx="350982" cy="1288474"/>
          </a:xfrm>
          <a:prstGeom prst="upDownArrow">
            <a:avLst/>
          </a:prstGeom>
          <a:solidFill>
            <a:schemeClr val="bg1">
              <a:lumMod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6A20D812-F712-4CEA-BD54-B32C0CCDFE8F}"/>
              </a:ext>
            </a:extLst>
          </p:cNvPr>
          <p:cNvSpPr/>
          <p:nvPr/>
        </p:nvSpPr>
        <p:spPr>
          <a:xfrm>
            <a:off x="3953163" y="2382570"/>
            <a:ext cx="3592946" cy="489527"/>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 1: Application Logic</a:t>
            </a:r>
          </a:p>
        </p:txBody>
      </p:sp>
      <p:sp>
        <p:nvSpPr>
          <p:cNvPr id="12" name="Rectangle: Rounded Corners 11">
            <a:extLst>
              <a:ext uri="{FF2B5EF4-FFF2-40B4-BE49-F238E27FC236}">
                <a16:creationId xmlns:a16="http://schemas.microsoft.com/office/drawing/2014/main" id="{6694F8F6-042E-4354-8F84-452F528AAA1F}"/>
              </a:ext>
            </a:extLst>
          </p:cNvPr>
          <p:cNvSpPr/>
          <p:nvPr/>
        </p:nvSpPr>
        <p:spPr>
          <a:xfrm>
            <a:off x="3953163" y="4521406"/>
            <a:ext cx="3592946" cy="489527"/>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 2: Application Logic</a:t>
            </a:r>
          </a:p>
        </p:txBody>
      </p:sp>
      <p:sp>
        <p:nvSpPr>
          <p:cNvPr id="14" name="Speech Bubble: Rectangle with Corners Rounded 13">
            <a:extLst>
              <a:ext uri="{FF2B5EF4-FFF2-40B4-BE49-F238E27FC236}">
                <a16:creationId xmlns:a16="http://schemas.microsoft.com/office/drawing/2014/main" id="{CEA3BD9B-92DF-4468-8A7A-17FC0F4C303A}"/>
              </a:ext>
            </a:extLst>
          </p:cNvPr>
          <p:cNvSpPr/>
          <p:nvPr/>
        </p:nvSpPr>
        <p:spPr>
          <a:xfrm>
            <a:off x="8663710" y="1293090"/>
            <a:ext cx="1459346" cy="1089479"/>
          </a:xfrm>
          <a:prstGeom prst="wedgeRoundRectCallout">
            <a:avLst>
              <a:gd name="adj1" fmla="val -133592"/>
              <a:gd name="adj2" fmla="val 60867"/>
              <a:gd name="adj3" fmla="val 16667"/>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Fat Client</a:t>
            </a:r>
          </a:p>
          <a:p>
            <a:pPr marL="285750" indent="-285750">
              <a:buFontTx/>
              <a:buChar char="-"/>
            </a:pPr>
            <a:r>
              <a:rPr lang="en-US" dirty="0"/>
              <a:t>Costly</a:t>
            </a:r>
          </a:p>
          <a:p>
            <a:pPr marL="285750" indent="-285750">
              <a:buFontTx/>
              <a:buChar char="-"/>
            </a:pPr>
            <a:r>
              <a:rPr lang="en-US" dirty="0"/>
              <a:t>Fast</a:t>
            </a:r>
          </a:p>
        </p:txBody>
      </p:sp>
      <p:sp>
        <p:nvSpPr>
          <p:cNvPr id="15" name="Speech Bubble: Rectangle with Corners Rounded 14">
            <a:extLst>
              <a:ext uri="{FF2B5EF4-FFF2-40B4-BE49-F238E27FC236}">
                <a16:creationId xmlns:a16="http://schemas.microsoft.com/office/drawing/2014/main" id="{3D586B91-38DD-4ED0-A7A6-CB31F2E190C6}"/>
              </a:ext>
            </a:extLst>
          </p:cNvPr>
          <p:cNvSpPr/>
          <p:nvPr/>
        </p:nvSpPr>
        <p:spPr>
          <a:xfrm>
            <a:off x="8755634" y="3569853"/>
            <a:ext cx="2411129" cy="1089479"/>
          </a:xfrm>
          <a:prstGeom prst="wedgeRoundRectCallout">
            <a:avLst>
              <a:gd name="adj1" fmla="val -102180"/>
              <a:gd name="adj2" fmla="val 47303"/>
              <a:gd name="adj3" fmla="val 16667"/>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thin Client</a:t>
            </a:r>
          </a:p>
          <a:p>
            <a:pPr marL="285750" indent="-285750">
              <a:buFontTx/>
              <a:buChar char="-"/>
            </a:pPr>
            <a:r>
              <a:rPr lang="en-US" dirty="0"/>
              <a:t>Less Costly</a:t>
            </a:r>
          </a:p>
          <a:p>
            <a:pPr marL="285750" indent="-285750">
              <a:buFontTx/>
              <a:buChar char="-"/>
            </a:pPr>
            <a:r>
              <a:rPr lang="en-US" dirty="0"/>
              <a:t>Over-Loaded</a:t>
            </a:r>
          </a:p>
        </p:txBody>
      </p:sp>
      <p:pic>
        <p:nvPicPr>
          <p:cNvPr id="17" name="Picture 2" descr="Laptop User Icon of Flat style - Available in SVG, PNG, EPS, AI &amp; Icon fonts">
            <a:extLst>
              <a:ext uri="{FF2B5EF4-FFF2-40B4-BE49-F238E27FC236}">
                <a16:creationId xmlns:a16="http://schemas.microsoft.com/office/drawing/2014/main" id="{2477E6AB-5103-4A3F-B2C1-C2B5AA061BD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84728" y="982563"/>
            <a:ext cx="2235200" cy="2235200"/>
          </a:xfrm>
          <a:prstGeom prst="rect">
            <a:avLst/>
          </a:prstGeom>
          <a:noFill/>
          <a:extLst>
            <a:ext uri="{909E8E84-426E-40DD-AFC4-6F175D3DCCD1}">
              <a14:hiddenFill xmlns:a14="http://schemas.microsoft.com/office/drawing/2010/main">
                <a:solidFill>
                  <a:srgbClr val="FFFFFF"/>
                </a:solidFill>
              </a14:hiddenFill>
            </a:ext>
          </a:extLst>
        </p:spPr>
      </p:pic>
      <p:sp>
        <p:nvSpPr>
          <p:cNvPr id="18" name="Arrow: Left-Right 17">
            <a:extLst>
              <a:ext uri="{FF2B5EF4-FFF2-40B4-BE49-F238E27FC236}">
                <a16:creationId xmlns:a16="http://schemas.microsoft.com/office/drawing/2014/main" id="{13C5BC83-0E02-4D03-808F-97ADD2E18C8E}"/>
              </a:ext>
            </a:extLst>
          </p:cNvPr>
          <p:cNvSpPr/>
          <p:nvPr/>
        </p:nvSpPr>
        <p:spPr>
          <a:xfrm>
            <a:off x="2355273" y="1828387"/>
            <a:ext cx="1099127" cy="406400"/>
          </a:xfrm>
          <a:prstGeom prst="leftRightArrow">
            <a:avLst/>
          </a:prstGeom>
          <a:solidFill>
            <a:schemeClr val="bg1">
              <a:lumMod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1835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b="0" i="0" dirty="0">
                <a:effectLst/>
                <a:latin typeface="Arial" panose="020B0604020202020204" pitchFamily="34" charset="0"/>
              </a:rPr>
              <a:t>SAP at a Glance</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982353"/>
            <a:ext cx="11696243" cy="2308324"/>
          </a:xfrm>
          <a:prstGeom prst="rect">
            <a:avLst/>
          </a:prstGeom>
          <a:noFill/>
        </p:spPr>
        <p:txBody>
          <a:bodyPr wrap="square" rtlCol="0">
            <a:spAutoFit/>
          </a:bodyPr>
          <a:lstStyle/>
          <a:p>
            <a:pPr algn="just"/>
            <a:r>
              <a:rPr lang="en-US" sz="2400" b="0" i="0" dirty="0">
                <a:solidFill>
                  <a:srgbClr val="000000"/>
                </a:solidFill>
                <a:effectLst/>
                <a:latin typeface="Arial" panose="020B0604020202020204" pitchFamily="34" charset="0"/>
              </a:rPr>
              <a:t>SAP is known worldwide for its unique innovations that help the customers run their business with high efficiency. Some of its facts and figures stand as follows −</a:t>
            </a:r>
          </a:p>
          <a:p>
            <a:pPr algn="just"/>
            <a:endParaRPr lang="en-US" sz="2400" b="0" i="0" dirty="0">
              <a:solidFill>
                <a:srgbClr val="000000"/>
              </a:solidFill>
              <a:effectLst/>
              <a:latin typeface="Arial" panose="020B0604020202020204" pitchFamily="34" charset="0"/>
            </a:endParaRPr>
          </a:p>
          <a:p>
            <a:pPr algn="just">
              <a:buFont typeface="Arial" panose="020B0604020202020204" pitchFamily="34" charset="0"/>
              <a:buChar char="•"/>
            </a:pPr>
            <a:r>
              <a:rPr lang="en-US" sz="2400" b="0" i="0" dirty="0">
                <a:solidFill>
                  <a:srgbClr val="000000"/>
                </a:solidFill>
                <a:effectLst/>
                <a:latin typeface="Arial" panose="020B0604020202020204" pitchFamily="34" charset="0"/>
              </a:rPr>
              <a:t>More than 263,000 customers in 188 countries.</a:t>
            </a:r>
          </a:p>
          <a:p>
            <a:pPr algn="just">
              <a:buFont typeface="Arial" panose="020B0604020202020204" pitchFamily="34" charset="0"/>
              <a:buChar char="•"/>
            </a:pPr>
            <a:r>
              <a:rPr lang="en-US" sz="2400" b="0" i="0" dirty="0">
                <a:solidFill>
                  <a:srgbClr val="000000"/>
                </a:solidFill>
                <a:effectLst/>
                <a:latin typeface="Arial" panose="020B0604020202020204" pitchFamily="34" charset="0"/>
              </a:rPr>
              <a:t>More than 68,800 employees in more than 130 countries.</a:t>
            </a:r>
          </a:p>
          <a:p>
            <a:pPr algn="just"/>
            <a:endParaRPr lang="en-US" sz="2400" b="0" i="0" dirty="0">
              <a:solidFill>
                <a:srgbClr val="000000"/>
              </a:solidFill>
              <a:effectLst/>
              <a:latin typeface="Arial" panose="020B0604020202020204" pitchFamily="34" charset="0"/>
            </a:endParaRP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Sap fast facts">
            <a:extLst>
              <a:ext uri="{FF2B5EF4-FFF2-40B4-BE49-F238E27FC236}">
                <a16:creationId xmlns:a16="http://schemas.microsoft.com/office/drawing/2014/main" id="{8DA9B9E8-AFED-4B2C-880F-5797002A2EC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3215" b="6068"/>
          <a:stretch/>
        </p:blipFill>
        <p:spPr bwMode="auto">
          <a:xfrm>
            <a:off x="2070268" y="2918690"/>
            <a:ext cx="8637504" cy="3440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487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Introducing 3-tier</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2050" name="Picture 2" descr="NetCom Logo">
            <a:hlinkClick r:id="rId3"/>
            <a:extLst>
              <a:ext uri="{FF2B5EF4-FFF2-40B4-BE49-F238E27FC236}">
                <a16:creationId xmlns:a16="http://schemas.microsoft.com/office/drawing/2014/main" id="{2B8D59D5-A57D-4846-863C-31591ACCF19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6157B014-8FF9-40B2-864F-B48BDCBFB527}"/>
              </a:ext>
            </a:extLst>
          </p:cNvPr>
          <p:cNvSpPr/>
          <p:nvPr/>
        </p:nvSpPr>
        <p:spPr>
          <a:xfrm>
            <a:off x="3454400" y="1126836"/>
            <a:ext cx="4590472" cy="1061359"/>
          </a:xfrm>
          <a:prstGeom prst="roundRect">
            <a:avLst/>
          </a:prstGeom>
          <a:solidFill>
            <a:schemeClr val="bg1">
              <a:lumMod val="6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a:t>User Interface</a:t>
            </a:r>
          </a:p>
          <a:p>
            <a:pPr algn="ctr"/>
            <a:r>
              <a:rPr lang="en-US" b="1" dirty="0"/>
              <a:t>Presentation Layer</a:t>
            </a:r>
          </a:p>
        </p:txBody>
      </p:sp>
      <p:sp>
        <p:nvSpPr>
          <p:cNvPr id="7" name="Rectangle: Rounded Corners 6">
            <a:extLst>
              <a:ext uri="{FF2B5EF4-FFF2-40B4-BE49-F238E27FC236}">
                <a16:creationId xmlns:a16="http://schemas.microsoft.com/office/drawing/2014/main" id="{AD6922A5-4AA0-4B06-B003-E35D32CB2A81}"/>
              </a:ext>
            </a:extLst>
          </p:cNvPr>
          <p:cNvSpPr/>
          <p:nvPr/>
        </p:nvSpPr>
        <p:spPr>
          <a:xfrm>
            <a:off x="3426690" y="5487223"/>
            <a:ext cx="4507345" cy="1061359"/>
          </a:xfrm>
          <a:prstGeom prst="roundRect">
            <a:avLst/>
          </a:prstGeom>
          <a:solidFill>
            <a:schemeClr val="bg1">
              <a:lumMod val="6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a:t>Database </a:t>
            </a:r>
          </a:p>
          <a:p>
            <a:pPr algn="ctr"/>
            <a:r>
              <a:rPr lang="en-US" b="1" dirty="0"/>
              <a:t>Layer</a:t>
            </a:r>
          </a:p>
        </p:txBody>
      </p:sp>
      <p:sp>
        <p:nvSpPr>
          <p:cNvPr id="9" name="Arrow: Up-Down 8">
            <a:extLst>
              <a:ext uri="{FF2B5EF4-FFF2-40B4-BE49-F238E27FC236}">
                <a16:creationId xmlns:a16="http://schemas.microsoft.com/office/drawing/2014/main" id="{7C3FF099-7890-419C-ABA5-C909FA2746C0}"/>
              </a:ext>
            </a:extLst>
          </p:cNvPr>
          <p:cNvSpPr/>
          <p:nvPr/>
        </p:nvSpPr>
        <p:spPr>
          <a:xfrm>
            <a:off x="5556785" y="4669805"/>
            <a:ext cx="354487" cy="817417"/>
          </a:xfrm>
          <a:prstGeom prst="upDownArrow">
            <a:avLst/>
          </a:prstGeom>
          <a:solidFill>
            <a:schemeClr val="bg1">
              <a:lumMod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Arrow: Up-Down 10">
            <a:extLst>
              <a:ext uri="{FF2B5EF4-FFF2-40B4-BE49-F238E27FC236}">
                <a16:creationId xmlns:a16="http://schemas.microsoft.com/office/drawing/2014/main" id="{8CF76FCE-8C26-456C-9150-48F085F583C3}"/>
              </a:ext>
            </a:extLst>
          </p:cNvPr>
          <p:cNvSpPr/>
          <p:nvPr/>
        </p:nvSpPr>
        <p:spPr>
          <a:xfrm>
            <a:off x="5553281" y="2202874"/>
            <a:ext cx="354487" cy="817417"/>
          </a:xfrm>
          <a:prstGeom prst="upDownArrow">
            <a:avLst/>
          </a:prstGeom>
          <a:solidFill>
            <a:schemeClr val="bg1">
              <a:lumMod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644C5A67-BFAA-4EF8-BCF4-939541FDBC11}"/>
              </a:ext>
            </a:extLst>
          </p:cNvPr>
          <p:cNvSpPr/>
          <p:nvPr/>
        </p:nvSpPr>
        <p:spPr>
          <a:xfrm>
            <a:off x="2507033" y="3005612"/>
            <a:ext cx="6446982" cy="1649513"/>
          </a:xfrm>
          <a:prstGeom prst="roundRect">
            <a:avLst/>
          </a:prstGeom>
          <a:solidFill>
            <a:schemeClr val="bg1">
              <a:lumMod val="6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SAP System</a:t>
            </a:r>
          </a:p>
          <a:p>
            <a:pPr algn="ctr"/>
            <a:r>
              <a:rPr lang="en-US" b="1" dirty="0"/>
              <a:t>Application Layer </a:t>
            </a:r>
          </a:p>
        </p:txBody>
      </p:sp>
      <p:graphicFrame>
        <p:nvGraphicFramePr>
          <p:cNvPr id="14" name="Table 14">
            <a:extLst>
              <a:ext uri="{FF2B5EF4-FFF2-40B4-BE49-F238E27FC236}">
                <a16:creationId xmlns:a16="http://schemas.microsoft.com/office/drawing/2014/main" id="{3F72163A-E4C1-4572-9533-35F925085B21}"/>
              </a:ext>
            </a:extLst>
          </p:cNvPr>
          <p:cNvGraphicFramePr>
            <a:graphicFrameLocks noGrp="1"/>
          </p:cNvGraphicFramePr>
          <p:nvPr>
            <p:extLst>
              <p:ext uri="{D42A27DB-BD31-4B8C-83A1-F6EECF244321}">
                <p14:modId xmlns:p14="http://schemas.microsoft.com/office/powerpoint/2010/main" val="2090332785"/>
              </p:ext>
            </p:extLst>
          </p:nvPr>
        </p:nvGraphicFramePr>
        <p:xfrm>
          <a:off x="6410037" y="5731164"/>
          <a:ext cx="1034472" cy="713129"/>
        </p:xfrm>
        <a:graphic>
          <a:graphicData uri="http://schemas.openxmlformats.org/drawingml/2006/table">
            <a:tbl>
              <a:tblPr firstRow="1" bandRow="1">
                <a:tableStyleId>{073A0DAA-6AF3-43AB-8588-CEC1D06C72B9}</a:tableStyleId>
              </a:tblPr>
              <a:tblGrid>
                <a:gridCol w="344824">
                  <a:extLst>
                    <a:ext uri="{9D8B030D-6E8A-4147-A177-3AD203B41FA5}">
                      <a16:colId xmlns:a16="http://schemas.microsoft.com/office/drawing/2014/main" val="2781007000"/>
                    </a:ext>
                  </a:extLst>
                </a:gridCol>
                <a:gridCol w="344824">
                  <a:extLst>
                    <a:ext uri="{9D8B030D-6E8A-4147-A177-3AD203B41FA5}">
                      <a16:colId xmlns:a16="http://schemas.microsoft.com/office/drawing/2014/main" val="1413877083"/>
                    </a:ext>
                  </a:extLst>
                </a:gridCol>
                <a:gridCol w="344824">
                  <a:extLst>
                    <a:ext uri="{9D8B030D-6E8A-4147-A177-3AD203B41FA5}">
                      <a16:colId xmlns:a16="http://schemas.microsoft.com/office/drawing/2014/main" val="3422911727"/>
                    </a:ext>
                  </a:extLst>
                </a:gridCol>
              </a:tblGrid>
              <a:tr h="198763">
                <a:tc>
                  <a:txBody>
                    <a:bodyPr/>
                    <a:lstStyle/>
                    <a:p>
                      <a:endParaRPr lang="en-US" sz="100" dirty="0"/>
                    </a:p>
                  </a:txBody>
                  <a:tcPr/>
                </a:tc>
                <a:tc>
                  <a:txBody>
                    <a:bodyPr/>
                    <a:lstStyle/>
                    <a:p>
                      <a:endParaRPr lang="en-US" sz="100" dirty="0"/>
                    </a:p>
                  </a:txBody>
                  <a:tcPr/>
                </a:tc>
                <a:tc>
                  <a:txBody>
                    <a:bodyPr/>
                    <a:lstStyle/>
                    <a:p>
                      <a:endParaRPr lang="en-US" sz="100"/>
                    </a:p>
                  </a:txBody>
                  <a:tcPr/>
                </a:tc>
                <a:extLst>
                  <a:ext uri="{0D108BD9-81ED-4DB2-BD59-A6C34878D82A}">
                    <a16:rowId xmlns:a16="http://schemas.microsoft.com/office/drawing/2014/main" val="352197352"/>
                  </a:ext>
                </a:extLst>
              </a:tr>
              <a:tr h="198763">
                <a:tc>
                  <a:txBody>
                    <a:bodyPr/>
                    <a:lstStyle/>
                    <a:p>
                      <a:endParaRPr lang="en-US" sz="100" dirty="0"/>
                    </a:p>
                  </a:txBody>
                  <a:tcPr/>
                </a:tc>
                <a:tc>
                  <a:txBody>
                    <a:bodyPr/>
                    <a:lstStyle/>
                    <a:p>
                      <a:endParaRPr lang="en-US" sz="100" dirty="0"/>
                    </a:p>
                  </a:txBody>
                  <a:tcPr/>
                </a:tc>
                <a:tc>
                  <a:txBody>
                    <a:bodyPr/>
                    <a:lstStyle/>
                    <a:p>
                      <a:endParaRPr lang="en-US" sz="100" dirty="0"/>
                    </a:p>
                  </a:txBody>
                  <a:tcPr/>
                </a:tc>
                <a:extLst>
                  <a:ext uri="{0D108BD9-81ED-4DB2-BD59-A6C34878D82A}">
                    <a16:rowId xmlns:a16="http://schemas.microsoft.com/office/drawing/2014/main" val="2362215921"/>
                  </a:ext>
                </a:extLst>
              </a:tr>
              <a:tr h="0">
                <a:tc>
                  <a:txBody>
                    <a:bodyPr/>
                    <a:lstStyle/>
                    <a:p>
                      <a:endParaRPr lang="en-US" sz="100"/>
                    </a:p>
                  </a:txBody>
                  <a:tcPr/>
                </a:tc>
                <a:tc>
                  <a:txBody>
                    <a:bodyPr/>
                    <a:lstStyle/>
                    <a:p>
                      <a:endParaRPr lang="en-US" sz="100" dirty="0"/>
                    </a:p>
                  </a:txBody>
                  <a:tcPr/>
                </a:tc>
                <a:tc>
                  <a:txBody>
                    <a:bodyPr/>
                    <a:lstStyle/>
                    <a:p>
                      <a:endParaRPr lang="en-US" sz="100" dirty="0"/>
                    </a:p>
                  </a:txBody>
                  <a:tcPr/>
                </a:tc>
                <a:extLst>
                  <a:ext uri="{0D108BD9-81ED-4DB2-BD59-A6C34878D82A}">
                    <a16:rowId xmlns:a16="http://schemas.microsoft.com/office/drawing/2014/main" val="3982221023"/>
                  </a:ext>
                </a:extLst>
              </a:tr>
              <a:tr h="198763">
                <a:tc>
                  <a:txBody>
                    <a:bodyPr/>
                    <a:lstStyle/>
                    <a:p>
                      <a:endParaRPr lang="en-US" sz="100"/>
                    </a:p>
                  </a:txBody>
                  <a:tcPr/>
                </a:tc>
                <a:tc>
                  <a:txBody>
                    <a:bodyPr/>
                    <a:lstStyle/>
                    <a:p>
                      <a:endParaRPr lang="en-US" sz="100"/>
                    </a:p>
                  </a:txBody>
                  <a:tcPr/>
                </a:tc>
                <a:tc>
                  <a:txBody>
                    <a:bodyPr/>
                    <a:lstStyle/>
                    <a:p>
                      <a:endParaRPr lang="en-US" sz="100" dirty="0"/>
                    </a:p>
                  </a:txBody>
                  <a:tcPr/>
                </a:tc>
                <a:extLst>
                  <a:ext uri="{0D108BD9-81ED-4DB2-BD59-A6C34878D82A}">
                    <a16:rowId xmlns:a16="http://schemas.microsoft.com/office/drawing/2014/main" val="4183812264"/>
                  </a:ext>
                </a:extLst>
              </a:tr>
            </a:tbl>
          </a:graphicData>
        </a:graphic>
      </p:graphicFrame>
      <p:graphicFrame>
        <p:nvGraphicFramePr>
          <p:cNvPr id="17" name="Table 14">
            <a:extLst>
              <a:ext uri="{FF2B5EF4-FFF2-40B4-BE49-F238E27FC236}">
                <a16:creationId xmlns:a16="http://schemas.microsoft.com/office/drawing/2014/main" id="{FE0AC483-2F8F-4EF4-B881-0D5AB5901D3A}"/>
              </a:ext>
            </a:extLst>
          </p:cNvPr>
          <p:cNvGraphicFramePr>
            <a:graphicFrameLocks noGrp="1"/>
          </p:cNvGraphicFramePr>
          <p:nvPr>
            <p:extLst>
              <p:ext uri="{D42A27DB-BD31-4B8C-83A1-F6EECF244321}">
                <p14:modId xmlns:p14="http://schemas.microsoft.com/office/powerpoint/2010/main" val="3839670979"/>
              </p:ext>
            </p:extLst>
          </p:nvPr>
        </p:nvGraphicFramePr>
        <p:xfrm>
          <a:off x="6562437" y="5883564"/>
          <a:ext cx="1034472" cy="713129"/>
        </p:xfrm>
        <a:graphic>
          <a:graphicData uri="http://schemas.openxmlformats.org/drawingml/2006/table">
            <a:tbl>
              <a:tblPr firstRow="1" bandRow="1">
                <a:tableStyleId>{073A0DAA-6AF3-43AB-8588-CEC1D06C72B9}</a:tableStyleId>
              </a:tblPr>
              <a:tblGrid>
                <a:gridCol w="344824">
                  <a:extLst>
                    <a:ext uri="{9D8B030D-6E8A-4147-A177-3AD203B41FA5}">
                      <a16:colId xmlns:a16="http://schemas.microsoft.com/office/drawing/2014/main" val="2781007000"/>
                    </a:ext>
                  </a:extLst>
                </a:gridCol>
                <a:gridCol w="344824">
                  <a:extLst>
                    <a:ext uri="{9D8B030D-6E8A-4147-A177-3AD203B41FA5}">
                      <a16:colId xmlns:a16="http://schemas.microsoft.com/office/drawing/2014/main" val="1413877083"/>
                    </a:ext>
                  </a:extLst>
                </a:gridCol>
                <a:gridCol w="344824">
                  <a:extLst>
                    <a:ext uri="{9D8B030D-6E8A-4147-A177-3AD203B41FA5}">
                      <a16:colId xmlns:a16="http://schemas.microsoft.com/office/drawing/2014/main" val="3422911727"/>
                    </a:ext>
                  </a:extLst>
                </a:gridCol>
              </a:tblGrid>
              <a:tr h="198763">
                <a:tc>
                  <a:txBody>
                    <a:bodyPr/>
                    <a:lstStyle/>
                    <a:p>
                      <a:endParaRPr lang="en-US" sz="100" dirty="0"/>
                    </a:p>
                  </a:txBody>
                  <a:tcPr/>
                </a:tc>
                <a:tc>
                  <a:txBody>
                    <a:bodyPr/>
                    <a:lstStyle/>
                    <a:p>
                      <a:endParaRPr lang="en-US" sz="100" dirty="0"/>
                    </a:p>
                  </a:txBody>
                  <a:tcPr/>
                </a:tc>
                <a:tc>
                  <a:txBody>
                    <a:bodyPr/>
                    <a:lstStyle/>
                    <a:p>
                      <a:endParaRPr lang="en-US" sz="100"/>
                    </a:p>
                  </a:txBody>
                  <a:tcPr/>
                </a:tc>
                <a:extLst>
                  <a:ext uri="{0D108BD9-81ED-4DB2-BD59-A6C34878D82A}">
                    <a16:rowId xmlns:a16="http://schemas.microsoft.com/office/drawing/2014/main" val="352197352"/>
                  </a:ext>
                </a:extLst>
              </a:tr>
              <a:tr h="198763">
                <a:tc>
                  <a:txBody>
                    <a:bodyPr/>
                    <a:lstStyle/>
                    <a:p>
                      <a:endParaRPr lang="en-US" sz="100" dirty="0"/>
                    </a:p>
                  </a:txBody>
                  <a:tcPr/>
                </a:tc>
                <a:tc>
                  <a:txBody>
                    <a:bodyPr/>
                    <a:lstStyle/>
                    <a:p>
                      <a:endParaRPr lang="en-US" sz="100" dirty="0"/>
                    </a:p>
                  </a:txBody>
                  <a:tcPr/>
                </a:tc>
                <a:tc>
                  <a:txBody>
                    <a:bodyPr/>
                    <a:lstStyle/>
                    <a:p>
                      <a:endParaRPr lang="en-US" sz="100" dirty="0"/>
                    </a:p>
                  </a:txBody>
                  <a:tcPr/>
                </a:tc>
                <a:extLst>
                  <a:ext uri="{0D108BD9-81ED-4DB2-BD59-A6C34878D82A}">
                    <a16:rowId xmlns:a16="http://schemas.microsoft.com/office/drawing/2014/main" val="2362215921"/>
                  </a:ext>
                </a:extLst>
              </a:tr>
              <a:tr h="0">
                <a:tc>
                  <a:txBody>
                    <a:bodyPr/>
                    <a:lstStyle/>
                    <a:p>
                      <a:endParaRPr lang="en-US" sz="100"/>
                    </a:p>
                  </a:txBody>
                  <a:tcPr/>
                </a:tc>
                <a:tc>
                  <a:txBody>
                    <a:bodyPr/>
                    <a:lstStyle/>
                    <a:p>
                      <a:endParaRPr lang="en-US" sz="100" dirty="0"/>
                    </a:p>
                  </a:txBody>
                  <a:tcPr/>
                </a:tc>
                <a:tc>
                  <a:txBody>
                    <a:bodyPr/>
                    <a:lstStyle/>
                    <a:p>
                      <a:endParaRPr lang="en-US" sz="100" dirty="0"/>
                    </a:p>
                  </a:txBody>
                  <a:tcPr/>
                </a:tc>
                <a:extLst>
                  <a:ext uri="{0D108BD9-81ED-4DB2-BD59-A6C34878D82A}">
                    <a16:rowId xmlns:a16="http://schemas.microsoft.com/office/drawing/2014/main" val="3982221023"/>
                  </a:ext>
                </a:extLst>
              </a:tr>
              <a:tr h="198763">
                <a:tc>
                  <a:txBody>
                    <a:bodyPr/>
                    <a:lstStyle/>
                    <a:p>
                      <a:endParaRPr lang="en-US" sz="100"/>
                    </a:p>
                  </a:txBody>
                  <a:tcPr/>
                </a:tc>
                <a:tc>
                  <a:txBody>
                    <a:bodyPr/>
                    <a:lstStyle/>
                    <a:p>
                      <a:endParaRPr lang="en-US" sz="100"/>
                    </a:p>
                  </a:txBody>
                  <a:tcPr/>
                </a:tc>
                <a:tc>
                  <a:txBody>
                    <a:bodyPr/>
                    <a:lstStyle/>
                    <a:p>
                      <a:endParaRPr lang="en-US" sz="100" dirty="0"/>
                    </a:p>
                  </a:txBody>
                  <a:tcPr/>
                </a:tc>
                <a:extLst>
                  <a:ext uri="{0D108BD9-81ED-4DB2-BD59-A6C34878D82A}">
                    <a16:rowId xmlns:a16="http://schemas.microsoft.com/office/drawing/2014/main" val="4183812264"/>
                  </a:ext>
                </a:extLst>
              </a:tr>
            </a:tbl>
          </a:graphicData>
        </a:graphic>
      </p:graphicFrame>
      <p:graphicFrame>
        <p:nvGraphicFramePr>
          <p:cNvPr id="19" name="Table 14">
            <a:extLst>
              <a:ext uri="{FF2B5EF4-FFF2-40B4-BE49-F238E27FC236}">
                <a16:creationId xmlns:a16="http://schemas.microsoft.com/office/drawing/2014/main" id="{B655AAA2-941E-45F0-AEBA-6C6AAFE28F19}"/>
              </a:ext>
            </a:extLst>
          </p:cNvPr>
          <p:cNvGraphicFramePr>
            <a:graphicFrameLocks noGrp="1"/>
          </p:cNvGraphicFramePr>
          <p:nvPr>
            <p:extLst>
              <p:ext uri="{D42A27DB-BD31-4B8C-83A1-F6EECF244321}">
                <p14:modId xmlns:p14="http://schemas.microsoft.com/office/powerpoint/2010/main" val="3839670979"/>
              </p:ext>
            </p:extLst>
          </p:nvPr>
        </p:nvGraphicFramePr>
        <p:xfrm>
          <a:off x="6714837" y="6035964"/>
          <a:ext cx="1034472" cy="713129"/>
        </p:xfrm>
        <a:graphic>
          <a:graphicData uri="http://schemas.openxmlformats.org/drawingml/2006/table">
            <a:tbl>
              <a:tblPr firstRow="1" bandRow="1">
                <a:tableStyleId>{073A0DAA-6AF3-43AB-8588-CEC1D06C72B9}</a:tableStyleId>
              </a:tblPr>
              <a:tblGrid>
                <a:gridCol w="344824">
                  <a:extLst>
                    <a:ext uri="{9D8B030D-6E8A-4147-A177-3AD203B41FA5}">
                      <a16:colId xmlns:a16="http://schemas.microsoft.com/office/drawing/2014/main" val="2781007000"/>
                    </a:ext>
                  </a:extLst>
                </a:gridCol>
                <a:gridCol w="344824">
                  <a:extLst>
                    <a:ext uri="{9D8B030D-6E8A-4147-A177-3AD203B41FA5}">
                      <a16:colId xmlns:a16="http://schemas.microsoft.com/office/drawing/2014/main" val="1413877083"/>
                    </a:ext>
                  </a:extLst>
                </a:gridCol>
                <a:gridCol w="344824">
                  <a:extLst>
                    <a:ext uri="{9D8B030D-6E8A-4147-A177-3AD203B41FA5}">
                      <a16:colId xmlns:a16="http://schemas.microsoft.com/office/drawing/2014/main" val="3422911727"/>
                    </a:ext>
                  </a:extLst>
                </a:gridCol>
              </a:tblGrid>
              <a:tr h="198763">
                <a:tc>
                  <a:txBody>
                    <a:bodyPr/>
                    <a:lstStyle/>
                    <a:p>
                      <a:endParaRPr lang="en-US" sz="100" dirty="0"/>
                    </a:p>
                  </a:txBody>
                  <a:tcPr/>
                </a:tc>
                <a:tc>
                  <a:txBody>
                    <a:bodyPr/>
                    <a:lstStyle/>
                    <a:p>
                      <a:endParaRPr lang="en-US" sz="100" dirty="0"/>
                    </a:p>
                  </a:txBody>
                  <a:tcPr/>
                </a:tc>
                <a:tc>
                  <a:txBody>
                    <a:bodyPr/>
                    <a:lstStyle/>
                    <a:p>
                      <a:endParaRPr lang="en-US" sz="100"/>
                    </a:p>
                  </a:txBody>
                  <a:tcPr/>
                </a:tc>
                <a:extLst>
                  <a:ext uri="{0D108BD9-81ED-4DB2-BD59-A6C34878D82A}">
                    <a16:rowId xmlns:a16="http://schemas.microsoft.com/office/drawing/2014/main" val="352197352"/>
                  </a:ext>
                </a:extLst>
              </a:tr>
              <a:tr h="198763">
                <a:tc>
                  <a:txBody>
                    <a:bodyPr/>
                    <a:lstStyle/>
                    <a:p>
                      <a:endParaRPr lang="en-US" sz="100" dirty="0"/>
                    </a:p>
                  </a:txBody>
                  <a:tcPr/>
                </a:tc>
                <a:tc>
                  <a:txBody>
                    <a:bodyPr/>
                    <a:lstStyle/>
                    <a:p>
                      <a:endParaRPr lang="en-US" sz="100" dirty="0"/>
                    </a:p>
                  </a:txBody>
                  <a:tcPr/>
                </a:tc>
                <a:tc>
                  <a:txBody>
                    <a:bodyPr/>
                    <a:lstStyle/>
                    <a:p>
                      <a:endParaRPr lang="en-US" sz="100" dirty="0"/>
                    </a:p>
                  </a:txBody>
                  <a:tcPr/>
                </a:tc>
                <a:extLst>
                  <a:ext uri="{0D108BD9-81ED-4DB2-BD59-A6C34878D82A}">
                    <a16:rowId xmlns:a16="http://schemas.microsoft.com/office/drawing/2014/main" val="2362215921"/>
                  </a:ext>
                </a:extLst>
              </a:tr>
              <a:tr h="0">
                <a:tc>
                  <a:txBody>
                    <a:bodyPr/>
                    <a:lstStyle/>
                    <a:p>
                      <a:endParaRPr lang="en-US" sz="100"/>
                    </a:p>
                  </a:txBody>
                  <a:tcPr/>
                </a:tc>
                <a:tc>
                  <a:txBody>
                    <a:bodyPr/>
                    <a:lstStyle/>
                    <a:p>
                      <a:endParaRPr lang="en-US" sz="100" dirty="0"/>
                    </a:p>
                  </a:txBody>
                  <a:tcPr/>
                </a:tc>
                <a:tc>
                  <a:txBody>
                    <a:bodyPr/>
                    <a:lstStyle/>
                    <a:p>
                      <a:endParaRPr lang="en-US" sz="100" dirty="0"/>
                    </a:p>
                  </a:txBody>
                  <a:tcPr/>
                </a:tc>
                <a:extLst>
                  <a:ext uri="{0D108BD9-81ED-4DB2-BD59-A6C34878D82A}">
                    <a16:rowId xmlns:a16="http://schemas.microsoft.com/office/drawing/2014/main" val="3982221023"/>
                  </a:ext>
                </a:extLst>
              </a:tr>
              <a:tr h="198763">
                <a:tc>
                  <a:txBody>
                    <a:bodyPr/>
                    <a:lstStyle/>
                    <a:p>
                      <a:endParaRPr lang="en-US" sz="100"/>
                    </a:p>
                  </a:txBody>
                  <a:tcPr/>
                </a:tc>
                <a:tc>
                  <a:txBody>
                    <a:bodyPr/>
                    <a:lstStyle/>
                    <a:p>
                      <a:endParaRPr lang="en-US" sz="100"/>
                    </a:p>
                  </a:txBody>
                  <a:tcPr/>
                </a:tc>
                <a:tc>
                  <a:txBody>
                    <a:bodyPr/>
                    <a:lstStyle/>
                    <a:p>
                      <a:endParaRPr lang="en-US" sz="100" dirty="0"/>
                    </a:p>
                  </a:txBody>
                  <a:tcPr/>
                </a:tc>
                <a:extLst>
                  <a:ext uri="{0D108BD9-81ED-4DB2-BD59-A6C34878D82A}">
                    <a16:rowId xmlns:a16="http://schemas.microsoft.com/office/drawing/2014/main" val="4183812264"/>
                  </a:ext>
                </a:extLst>
              </a:tr>
            </a:tbl>
          </a:graphicData>
        </a:graphic>
      </p:graphicFrame>
      <p:pic>
        <p:nvPicPr>
          <p:cNvPr id="3078" name="Picture 6" descr="Download Design Ppt Data Gear Icon Download HQ PNG HQ PNG Image | FreePNGImg">
            <a:extLst>
              <a:ext uri="{FF2B5EF4-FFF2-40B4-BE49-F238E27FC236}">
                <a16:creationId xmlns:a16="http://schemas.microsoft.com/office/drawing/2014/main" id="{E37EF010-FE83-4B40-9169-C77CCEB0F076}"/>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232073" y="3367481"/>
            <a:ext cx="1575540" cy="123024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Browser essential ui icon - Essential Part 4">
            <a:extLst>
              <a:ext uri="{FF2B5EF4-FFF2-40B4-BE49-F238E27FC236}">
                <a16:creationId xmlns:a16="http://schemas.microsoft.com/office/drawing/2014/main" id="{4AA09F95-DE09-483B-B949-7E08E7DC344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79673" y="1296062"/>
            <a:ext cx="817417" cy="81741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Laptop User Icon of Flat style - Available in SVG, PNG, EPS, AI &amp; Icon fonts">
            <a:extLst>
              <a:ext uri="{FF2B5EF4-FFF2-40B4-BE49-F238E27FC236}">
                <a16:creationId xmlns:a16="http://schemas.microsoft.com/office/drawing/2014/main" id="{24E3CBF1-9F99-43B0-9FA7-609CCE4492FA}"/>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55295" y="917083"/>
            <a:ext cx="1450108" cy="1450108"/>
          </a:xfrm>
          <a:prstGeom prst="rect">
            <a:avLst/>
          </a:prstGeom>
          <a:noFill/>
          <a:extLst>
            <a:ext uri="{909E8E84-426E-40DD-AFC4-6F175D3DCCD1}">
              <a14:hiddenFill xmlns:a14="http://schemas.microsoft.com/office/drawing/2010/main">
                <a:solidFill>
                  <a:srgbClr val="FFFFFF"/>
                </a:solidFill>
              </a14:hiddenFill>
            </a:ext>
          </a:extLst>
        </p:spPr>
      </p:pic>
      <p:sp>
        <p:nvSpPr>
          <p:cNvPr id="23" name="Arrow: Left-Right 22">
            <a:extLst>
              <a:ext uri="{FF2B5EF4-FFF2-40B4-BE49-F238E27FC236}">
                <a16:creationId xmlns:a16="http://schemas.microsoft.com/office/drawing/2014/main" id="{A91F9409-8BAF-4AA0-A7A1-CBD75F69E4DA}"/>
              </a:ext>
            </a:extLst>
          </p:cNvPr>
          <p:cNvSpPr/>
          <p:nvPr/>
        </p:nvSpPr>
        <p:spPr>
          <a:xfrm>
            <a:off x="2327563" y="1499259"/>
            <a:ext cx="1099127" cy="406400"/>
          </a:xfrm>
          <a:prstGeom prst="leftRightArrow">
            <a:avLst/>
          </a:prstGeom>
          <a:solidFill>
            <a:schemeClr val="bg1">
              <a:lumMod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9745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Inside of Application Server</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6CD8899-A4F4-4BE9-B43F-779ACD295DCE}"/>
              </a:ext>
            </a:extLst>
          </p:cNvPr>
          <p:cNvPicPr>
            <a:picLocks noChangeAspect="1"/>
          </p:cNvPicPr>
          <p:nvPr/>
        </p:nvPicPr>
        <p:blipFill rotWithShape="1">
          <a:blip r:embed="rId4"/>
          <a:srcRect r="9848" b="6043"/>
          <a:stretch/>
        </p:blipFill>
        <p:spPr>
          <a:xfrm>
            <a:off x="2399886" y="844747"/>
            <a:ext cx="7603095" cy="5686797"/>
          </a:xfrm>
          <a:prstGeom prst="rect">
            <a:avLst/>
          </a:prstGeom>
        </p:spPr>
      </p:pic>
    </p:spTree>
    <p:extLst>
      <p:ext uri="{BB962C8B-B14F-4D97-AF65-F5344CB8AC3E}">
        <p14:creationId xmlns:p14="http://schemas.microsoft.com/office/powerpoint/2010/main" val="826989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SAP Netweaver</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sp>
        <p:nvSpPr>
          <p:cNvPr id="5" name="TextBox 4">
            <a:extLst>
              <a:ext uri="{FF2B5EF4-FFF2-40B4-BE49-F238E27FC236}">
                <a16:creationId xmlns:a16="http://schemas.microsoft.com/office/drawing/2014/main" id="{27E5B41D-1DDF-48C9-A5AF-075F84492B68}"/>
              </a:ext>
            </a:extLst>
          </p:cNvPr>
          <p:cNvSpPr txBox="1"/>
          <p:nvPr/>
        </p:nvSpPr>
        <p:spPr>
          <a:xfrm>
            <a:off x="247878" y="982353"/>
            <a:ext cx="11696243" cy="1200329"/>
          </a:xfrm>
          <a:prstGeom prst="rect">
            <a:avLst/>
          </a:prstGeom>
          <a:noFill/>
        </p:spPr>
        <p:txBody>
          <a:bodyPr wrap="square" rtlCol="0">
            <a:spAutoFit/>
          </a:bodyPr>
          <a:lstStyle/>
          <a:p>
            <a:r>
              <a:rPr lang="en-US" sz="2400" b="1" i="0" dirty="0">
                <a:solidFill>
                  <a:srgbClr val="202124"/>
                </a:solidFill>
                <a:effectLst/>
                <a:latin typeface="arial" panose="020B0604020202020204" pitchFamily="34" charset="0"/>
              </a:rPr>
              <a:t>SAP Basis is</a:t>
            </a:r>
            <a:r>
              <a:rPr lang="en-US" sz="2400" b="0" i="0" dirty="0">
                <a:solidFill>
                  <a:srgbClr val="202124"/>
                </a:solidFill>
                <a:effectLst/>
                <a:latin typeface="arial" panose="020B0604020202020204" pitchFamily="34" charset="0"/>
              </a:rPr>
              <a:t> now called </a:t>
            </a:r>
            <a:r>
              <a:rPr lang="en-US" sz="2400" b="1" i="0" dirty="0">
                <a:solidFill>
                  <a:srgbClr val="202124"/>
                </a:solidFill>
                <a:effectLst/>
                <a:latin typeface="arial" panose="020B0604020202020204" pitchFamily="34" charset="0"/>
              </a:rPr>
              <a:t>SAP Netweaver</a:t>
            </a:r>
            <a:r>
              <a:rPr lang="en-US" sz="2400" b="0" i="0" dirty="0">
                <a:solidFill>
                  <a:srgbClr val="202124"/>
                </a:solidFill>
                <a:effectLst/>
                <a:latin typeface="arial" panose="020B0604020202020204" pitchFamily="34" charset="0"/>
              </a:rPr>
              <a:t> Application server. </a:t>
            </a:r>
            <a:r>
              <a:rPr lang="en-US" sz="2400" b="1" i="0" dirty="0">
                <a:solidFill>
                  <a:srgbClr val="202124"/>
                </a:solidFill>
                <a:effectLst/>
                <a:latin typeface="arial" panose="020B0604020202020204" pitchFamily="34" charset="0"/>
              </a:rPr>
              <a:t>SAP basis is</a:t>
            </a:r>
            <a:r>
              <a:rPr lang="en-US" sz="2400" b="0" i="0" dirty="0">
                <a:solidFill>
                  <a:srgbClr val="202124"/>
                </a:solidFill>
                <a:effectLst/>
                <a:latin typeface="arial" panose="020B0604020202020204" pitchFamily="34" charset="0"/>
              </a:rPr>
              <a:t> part of </a:t>
            </a:r>
            <a:r>
              <a:rPr lang="en-US" sz="2400" b="1" i="0" dirty="0">
                <a:solidFill>
                  <a:srgbClr val="202124"/>
                </a:solidFill>
                <a:effectLst/>
                <a:latin typeface="arial" panose="020B0604020202020204" pitchFamily="34" charset="0"/>
              </a:rPr>
              <a:t>netweaver</a:t>
            </a:r>
            <a:r>
              <a:rPr lang="en-US" sz="2400" b="0" i="0" dirty="0">
                <a:solidFill>
                  <a:srgbClr val="202124"/>
                </a:solidFill>
                <a:effectLst/>
                <a:latin typeface="arial" panose="020B0604020202020204" pitchFamily="34" charset="0"/>
              </a:rPr>
              <a:t>. If you consider </a:t>
            </a:r>
            <a:r>
              <a:rPr lang="en-US" sz="2400" b="1" i="0" dirty="0">
                <a:solidFill>
                  <a:srgbClr val="202124"/>
                </a:solidFill>
                <a:effectLst/>
                <a:latin typeface="arial" panose="020B0604020202020204" pitchFamily="34" charset="0"/>
              </a:rPr>
              <a:t>netweaver</a:t>
            </a:r>
            <a:r>
              <a:rPr lang="en-US" sz="2400" b="0" i="0" dirty="0">
                <a:solidFill>
                  <a:srgbClr val="202124"/>
                </a:solidFill>
                <a:effectLst/>
                <a:latin typeface="arial" panose="020B0604020202020204" pitchFamily="34" charset="0"/>
              </a:rPr>
              <a:t> as an apple(fruit), </a:t>
            </a:r>
            <a:r>
              <a:rPr lang="en-US" sz="2400" b="1" i="0" dirty="0">
                <a:solidFill>
                  <a:srgbClr val="202124"/>
                </a:solidFill>
                <a:effectLst/>
                <a:latin typeface="arial" panose="020B0604020202020204" pitchFamily="34" charset="0"/>
              </a:rPr>
              <a:t>SAP basis is</a:t>
            </a:r>
            <a:r>
              <a:rPr lang="en-US" sz="2400" b="0" i="0" dirty="0">
                <a:solidFill>
                  <a:srgbClr val="202124"/>
                </a:solidFill>
                <a:effectLst/>
                <a:latin typeface="arial" panose="020B0604020202020204" pitchFamily="34" charset="0"/>
              </a:rPr>
              <a:t> the core part. </a:t>
            </a:r>
            <a:r>
              <a:rPr lang="en-US" sz="2400" b="1" i="0" dirty="0">
                <a:solidFill>
                  <a:srgbClr val="202124"/>
                </a:solidFill>
                <a:effectLst/>
                <a:latin typeface="arial" panose="020B0604020202020204" pitchFamily="34" charset="0"/>
              </a:rPr>
              <a:t>SAP netweaver is</a:t>
            </a:r>
            <a:r>
              <a:rPr lang="en-US" sz="2400" b="0" i="0" dirty="0">
                <a:solidFill>
                  <a:srgbClr val="202124"/>
                </a:solidFill>
                <a:effectLst/>
                <a:latin typeface="arial" panose="020B0604020202020204" pitchFamily="34" charset="0"/>
              </a:rPr>
              <a:t> the technology </a:t>
            </a:r>
            <a:r>
              <a:rPr lang="en-US" sz="2400" b="1" i="0" dirty="0">
                <a:solidFill>
                  <a:srgbClr val="202124"/>
                </a:solidFill>
                <a:effectLst/>
                <a:latin typeface="arial" panose="020B0604020202020204" pitchFamily="34" charset="0"/>
              </a:rPr>
              <a:t>and</a:t>
            </a:r>
            <a:r>
              <a:rPr lang="en-US" sz="2400" b="0" i="0" dirty="0">
                <a:solidFill>
                  <a:srgbClr val="202124"/>
                </a:solidFill>
                <a:effectLst/>
                <a:latin typeface="arial" panose="020B0604020202020204" pitchFamily="34" charset="0"/>
              </a:rPr>
              <a:t> Integration platform of </a:t>
            </a:r>
            <a:r>
              <a:rPr lang="en-US" sz="2400" b="1" i="0" dirty="0">
                <a:solidFill>
                  <a:srgbClr val="202124"/>
                </a:solidFill>
                <a:effectLst/>
                <a:latin typeface="arial" panose="020B0604020202020204" pitchFamily="34" charset="0"/>
              </a:rPr>
              <a:t>SAP</a:t>
            </a:r>
            <a:r>
              <a:rPr lang="en-US" sz="2400" b="0" i="0" dirty="0">
                <a:solidFill>
                  <a:srgbClr val="202124"/>
                </a:solidFill>
                <a:effectLst/>
                <a:latin typeface="arial" panose="020B0604020202020204" pitchFamily="34" charset="0"/>
              </a:rPr>
              <a:t> solutions.</a:t>
            </a:r>
            <a:endParaRPr lang="en-US" sz="2400" dirty="0"/>
          </a:p>
        </p:txBody>
      </p:sp>
      <p:pic>
        <p:nvPicPr>
          <p:cNvPr id="2050" name="Picture 2" descr="NetCom Logo">
            <a:hlinkClick r:id="rId2"/>
            <a:extLst>
              <a:ext uri="{FF2B5EF4-FFF2-40B4-BE49-F238E27FC236}">
                <a16:creationId xmlns:a16="http://schemas.microsoft.com/office/drawing/2014/main" id="{2B8D59D5-A57D-4846-863C-31591ACCF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5308" y="105798"/>
            <a:ext cx="2444928" cy="65610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visiting that old NetWeaver Fridge: A comparison with the HANA Cloud  Platform | SAP Blogs">
            <a:extLst>
              <a:ext uri="{FF2B5EF4-FFF2-40B4-BE49-F238E27FC236}">
                <a16:creationId xmlns:a16="http://schemas.microsoft.com/office/drawing/2014/main" id="{075C9080-9B37-4748-BD35-035042988D3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917684" y="2312729"/>
            <a:ext cx="4356631" cy="4356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795451"/>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4234</TotalTime>
  <Words>2851</Words>
  <Application>Microsoft Office PowerPoint</Application>
  <PresentationFormat>Widescreen</PresentationFormat>
  <Paragraphs>380</Paragraphs>
  <Slides>47</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47</vt:i4>
      </vt:variant>
    </vt:vector>
  </HeadingPairs>
  <TitlesOfParts>
    <vt:vector size="57" baseType="lpstr">
      <vt:lpstr>72 Black</vt:lpstr>
      <vt:lpstr>Arial</vt:lpstr>
      <vt:lpstr>Arial</vt:lpstr>
      <vt:lpstr>Arial Black</vt:lpstr>
      <vt:lpstr>Benton Sans</vt:lpstr>
      <vt:lpstr>Calibri</vt:lpstr>
      <vt:lpstr>Calibri Light</vt:lpstr>
      <vt:lpstr>Candara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469</cp:revision>
  <dcterms:created xsi:type="dcterms:W3CDTF">2016-07-10T03:33:26Z</dcterms:created>
  <dcterms:modified xsi:type="dcterms:W3CDTF">2020-11-16T21:27:21Z</dcterms:modified>
</cp:coreProperties>
</file>